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2"/>
  </p:notesMasterIdLst>
  <p:sldIdLst>
    <p:sldId id="256" r:id="rId2"/>
    <p:sldId id="292" r:id="rId3"/>
    <p:sldId id="312" r:id="rId4"/>
    <p:sldId id="314" r:id="rId5"/>
    <p:sldId id="313" r:id="rId6"/>
    <p:sldId id="311" r:id="rId7"/>
    <p:sldId id="316" r:id="rId8"/>
    <p:sldId id="294" r:id="rId9"/>
    <p:sldId id="327" r:id="rId10"/>
    <p:sldId id="291" r:id="rId11"/>
    <p:sldId id="317" r:id="rId12"/>
    <p:sldId id="328" r:id="rId13"/>
    <p:sldId id="319" r:id="rId14"/>
    <p:sldId id="258" r:id="rId15"/>
    <p:sldId id="300" r:id="rId16"/>
    <p:sldId id="306" r:id="rId17"/>
    <p:sldId id="301" r:id="rId18"/>
    <p:sldId id="308" r:id="rId19"/>
    <p:sldId id="307" r:id="rId20"/>
    <p:sldId id="310" r:id="rId21"/>
    <p:sldId id="323" r:id="rId22"/>
    <p:sldId id="329" r:id="rId23"/>
    <p:sldId id="324" r:id="rId24"/>
    <p:sldId id="318" r:id="rId25"/>
    <p:sldId id="320" r:id="rId26"/>
    <p:sldId id="322" r:id="rId27"/>
    <p:sldId id="278" r:id="rId28"/>
    <p:sldId id="326" r:id="rId29"/>
    <p:sldId id="325" r:id="rId30"/>
    <p:sldId id="27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8" autoAdjust="0"/>
    <p:restoredTop sz="94660"/>
  </p:normalViewPr>
  <p:slideViewPr>
    <p:cSldViewPr>
      <p:cViewPr varScale="1">
        <p:scale>
          <a:sx n="68" d="100"/>
          <a:sy n="68" d="100"/>
        </p:scale>
        <p:origin x="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D016D-0213-4BA0-9021-A7EA90DC05A4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176E-0A70-4D7C-90E3-6BA414520E7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22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48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87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127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9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90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612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176E-0A70-4D7C-90E3-6BA414520E7C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648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DEADE-27F6-314E-BBCB-5C58503C1758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9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88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10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121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1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124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8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431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81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24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7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6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55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55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47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61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69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C2A11C-33C8-4011-92DB-1ABE43F07AD2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E4A33EB-A406-4D49-8896-082D72D229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979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5.emf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19.m4a"/><Relationship Id="rId7" Type="http://schemas.openxmlformats.org/officeDocument/2006/relationships/image" Target="../media/image26.jpeg"/><Relationship Id="rId2" Type="http://schemas.microsoft.com/office/2007/relationships/media" Target="../media/media19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tags" Target="../tags/tag5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30.emf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media22.m4a"/><Relationship Id="rId7" Type="http://schemas.openxmlformats.org/officeDocument/2006/relationships/image" Target="../media/image32.gif"/><Relationship Id="rId2" Type="http://schemas.microsoft.com/office/2007/relationships/media" Target="../media/media22.m4a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emf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4.emf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4.m4a"/><Relationship Id="rId7" Type="http://schemas.openxmlformats.org/officeDocument/2006/relationships/image" Target="../media/image18.png"/><Relationship Id="rId2" Type="http://schemas.microsoft.com/office/2007/relationships/media" Target="../media/media24.m4a"/><Relationship Id="rId1" Type="http://schemas.openxmlformats.org/officeDocument/2006/relationships/tags" Target="../tags/tag8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jpg"/><Relationship Id="rId5" Type="http://schemas.openxmlformats.org/officeDocument/2006/relationships/hyperlink" Target="https://www.ncbi.nlm.nih.gov/pubmed/24050798" TargetMode="External"/><Relationship Id="rId4" Type="http://schemas.openxmlformats.org/officeDocument/2006/relationships/hyperlink" Target="https://www.ncbi.nlm.nih.gov/pmc/articles/PMC4890482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media26.m4a"/><Relationship Id="rId7" Type="http://schemas.openxmlformats.org/officeDocument/2006/relationships/image" Target="../media/image39.png"/><Relationship Id="rId2" Type="http://schemas.microsoft.com/office/2007/relationships/media" Target="../media/media26.m4a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7.m4a"/><Relationship Id="rId7" Type="http://schemas.openxmlformats.org/officeDocument/2006/relationships/image" Target="../media/image43.emf"/><Relationship Id="rId2" Type="http://schemas.microsoft.com/office/2007/relationships/media" Target="../media/media27.m4a"/><Relationship Id="rId1" Type="http://schemas.openxmlformats.org/officeDocument/2006/relationships/tags" Target="../tags/tag10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4.jpeg"/><Relationship Id="rId5" Type="http://schemas.openxmlformats.org/officeDocument/2006/relationships/hyperlink" Target="https://i2.wp.com/emcrit.org/wp-content/uploads/2017/10/drusen.jpg" TargetMode="Externa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5.jp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1.emf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762125" y="165094"/>
            <a:ext cx="4202363" cy="44012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Optic nerve </a:t>
            </a:r>
            <a:r>
              <a:rPr lang="en-US" sz="4000" dirty="0" err="1">
                <a:solidFill>
                  <a:schemeClr val="tx1"/>
                </a:solidFill>
              </a:rPr>
              <a:t>sheat</a:t>
            </a:r>
            <a:r>
              <a:rPr lang="en-US" sz="4000" dirty="0">
                <a:solidFill>
                  <a:schemeClr val="tx1"/>
                </a:solidFill>
              </a:rPr>
              <a:t> diameter and the diagnosis of increased intracranial pressure</a:t>
            </a:r>
            <a:endParaRPr lang="it-IT" sz="4000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6C29BE7-AD7D-44B0-B96E-A44D504DAFA1}"/>
              </a:ext>
            </a:extLst>
          </p:cNvPr>
          <p:cNvSpPr/>
          <p:nvPr/>
        </p:nvSpPr>
        <p:spPr>
          <a:xfrm>
            <a:off x="5490962" y="4947744"/>
            <a:ext cx="2744688" cy="4616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Dr. Filippo Farina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3E040F-F984-4625-B300-189C8710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24"/>
            <a:ext cx="4381877" cy="6870823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3845AC-3E2A-4E93-A24C-4A04F0E16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61" y="5723942"/>
            <a:ext cx="1998490" cy="96896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5EF594-C3D0-4694-BB4C-F27D59210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9"/>
    </mc:Choice>
    <mc:Fallback>
      <p:transition spd="slow" advTm="3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74" x="663575" y="776288"/>
          <p14:tracePt t="36782" x="1238250" y="725488"/>
          <p14:tracePt t="36788" x="1925638" y="700088"/>
          <p14:tracePt t="36795" x="2576513" y="712788"/>
          <p14:tracePt t="36801" x="3289300" y="738188"/>
          <p14:tracePt t="36809" x="4002088" y="763588"/>
          <p14:tracePt t="36816" x="4727575" y="812800"/>
          <p14:tracePt t="36823" x="5478463" y="889000"/>
          <p14:tracePt t="36830" x="6303963" y="938213"/>
          <p14:tracePt t="36837" x="7129463" y="1038225"/>
          <p14:tracePt t="36844" x="7918450" y="1125538"/>
          <p14:tracePt t="36851" x="8680450" y="12271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475656" y="188640"/>
            <a:ext cx="597666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Anatomical</a:t>
            </a:r>
            <a:r>
              <a:rPr lang="it-IT" sz="3600" dirty="0">
                <a:solidFill>
                  <a:srgbClr val="FFC000"/>
                </a:solidFill>
              </a:rPr>
              <a:t> Background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82BA12-BA29-4562-958F-D51BD626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470" y="1028869"/>
            <a:ext cx="6061926" cy="379768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207615-8A12-4F1D-B800-C96FC39E4C75}"/>
              </a:ext>
            </a:extLst>
          </p:cNvPr>
          <p:cNvSpPr txBox="1"/>
          <p:nvPr/>
        </p:nvSpPr>
        <p:spPr>
          <a:xfrm>
            <a:off x="178702" y="4839982"/>
            <a:ext cx="8813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 baseline="0" dirty="0" err="1">
                <a:latin typeface="Century Gothic" panose="020B0502020202020204" pitchFamily="34" charset="0"/>
              </a:rPr>
              <a:t>When</a:t>
            </a:r>
            <a:r>
              <a:rPr lang="it-IT" b="0" i="0" u="none" strike="noStrike" baseline="0" dirty="0">
                <a:latin typeface="Century Gothic" panose="020B0502020202020204" pitchFamily="34" charset="0"/>
              </a:rPr>
              <a:t> ICP </a:t>
            </a:r>
            <a:r>
              <a:rPr lang="en-US" b="0" i="0" u="none" strike="noStrike" baseline="0" dirty="0">
                <a:latin typeface="Century Gothic" panose="020B0502020202020204" pitchFamily="34" charset="0"/>
              </a:rPr>
              <a:t>rises, cerebrospinal fluid (CSF) is pushed towards the tiny rim of subarachnoid space between the sheath and the nerve, causing an expansion of the </a:t>
            </a:r>
            <a:r>
              <a:rPr lang="en-US" b="0" i="0" u="none" strike="noStrike" baseline="0" dirty="0" err="1">
                <a:latin typeface="Century Gothic" panose="020B0502020202020204" pitchFamily="34" charset="0"/>
              </a:rPr>
              <a:t>dural</a:t>
            </a:r>
            <a:r>
              <a:rPr lang="en-US" b="0" i="0" u="none" strike="noStrike" baseline="0" dirty="0">
                <a:latin typeface="Century Gothic" panose="020B0502020202020204" pitchFamily="34" charset="0"/>
              </a:rPr>
              <a:t> covering.</a:t>
            </a:r>
          </a:p>
          <a:p>
            <a:pPr algn="l"/>
            <a:endParaRPr lang="en-US" b="0" i="0" u="none" strike="noStrike" baseline="0" dirty="0">
              <a:latin typeface="Century Gothic" panose="020B0502020202020204" pitchFamily="34" charset="0"/>
            </a:endParaRPr>
          </a:p>
          <a:p>
            <a:pPr algn="l"/>
            <a:r>
              <a:rPr lang="en-US" b="0" i="0" u="none" strike="noStrike" baseline="0" dirty="0">
                <a:latin typeface="Century Gothic" panose="020B0502020202020204" pitchFamily="34" charset="0"/>
              </a:rPr>
              <a:t>These changes are more marked in the anterior part of the nerve sheath behind the globe.</a:t>
            </a:r>
            <a:endParaRPr lang="en-US" dirty="0">
              <a:latin typeface="Century Gothic" panose="020B0502020202020204" pitchFamily="34" charset="0"/>
            </a:endParaRPr>
          </a:p>
          <a:p>
            <a:pPr algn="l"/>
            <a:endParaRPr lang="en-US" b="0" i="0" u="none" strike="noStrike" baseline="0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09D8F7-1411-4581-B772-1BC0BBDEE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0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48"/>
    </mc:Choice>
    <mc:Fallback>
      <p:transition spd="slow" advTm="2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02" x="8843963" y="3054350"/>
          <p14:tracePt t="11808" x="8605838" y="2916238"/>
          <p14:tracePt t="11816" x="8431213" y="2803525"/>
          <p14:tracePt t="11822" x="8267700" y="2703513"/>
          <p14:tracePt t="11829" x="8156575" y="2627313"/>
          <p14:tracePt t="11836" x="8031163" y="2552700"/>
          <p14:tracePt t="11844" x="7905750" y="2465388"/>
          <p14:tracePt t="11850" x="7767638" y="2365375"/>
          <p14:tracePt t="11857" x="7642225" y="2252663"/>
          <p14:tracePt t="11866" x="7493000" y="2101850"/>
          <p14:tracePt t="11882" x="7229475" y="1827213"/>
          <p14:tracePt t="11885" x="7118350" y="1727200"/>
          <p14:tracePt t="11894" x="7042150" y="1652588"/>
          <p14:tracePt t="11900" x="6967538" y="1589088"/>
          <p14:tracePt t="11908" x="6916738" y="1539875"/>
          <p14:tracePt t="11915" x="6880225" y="1501775"/>
          <p14:tracePt t="11921" x="6854825" y="1463675"/>
          <p14:tracePt t="11929" x="6842125" y="1439863"/>
          <p14:tracePt t="11936" x="6816725" y="1414463"/>
          <p14:tracePt t="11943" x="6805613" y="1401763"/>
          <p14:tracePt t="11950" x="6805613" y="1376363"/>
          <p14:tracePt t="11957" x="6792913" y="1376363"/>
          <p14:tracePt t="11965" x="6792913" y="1363663"/>
          <p14:tracePt t="11971" x="6792913" y="1350963"/>
          <p14:tracePt t="11993" x="6780213" y="1350963"/>
          <p14:tracePt t="12007" x="6767513" y="1350963"/>
          <p14:tracePt t="12015" x="6754813" y="1350963"/>
          <p14:tracePt t="12021" x="6729413" y="1363663"/>
          <p14:tracePt t="12028" x="6680200" y="1389063"/>
          <p14:tracePt t="12035" x="6604000" y="1427163"/>
          <p14:tracePt t="12042" x="6492875" y="1514475"/>
          <p14:tracePt t="12049" x="6354763" y="1601788"/>
          <p14:tracePt t="12056" x="6216650" y="1676400"/>
          <p14:tracePt t="12063" x="6067425" y="1752600"/>
          <p14:tracePt t="12070" x="5929313" y="1839913"/>
          <p14:tracePt t="12077" x="5767388" y="1889125"/>
          <p14:tracePt t="12084" x="5629275" y="1965325"/>
          <p14:tracePt t="12092" x="5541963" y="2001838"/>
          <p14:tracePt t="12099" x="5441950" y="2027238"/>
          <p14:tracePt t="12106" x="5329238" y="2052638"/>
          <p14:tracePt t="12114" x="5241925" y="2078038"/>
          <p14:tracePt t="12120" x="5141913" y="2089150"/>
          <p14:tracePt t="12128" x="5053013" y="2101850"/>
          <p14:tracePt t="12134" x="4991100" y="2114550"/>
          <p14:tracePt t="12141" x="4903788" y="2114550"/>
          <p14:tracePt t="12149" x="4840288" y="2114550"/>
          <p14:tracePt t="12158" x="4752975" y="2114550"/>
          <p14:tracePt t="12165" x="4652963" y="2114550"/>
          <p14:tracePt t="12172" x="4565650" y="2114550"/>
          <p14:tracePt t="12179" x="4465638" y="2114550"/>
          <p14:tracePt t="12186" x="4365625" y="2089150"/>
          <p14:tracePt t="12195" x="4278313" y="2078038"/>
          <p14:tracePt t="12201" x="4214813" y="2052638"/>
          <p14:tracePt t="12210" x="4152900" y="2039938"/>
          <p14:tracePt t="12217" x="4090988" y="2014538"/>
          <p14:tracePt t="12226" x="4052888" y="2001838"/>
          <p14:tracePt t="12234" x="4002088" y="1989138"/>
          <p14:tracePt t="12241" x="3952875" y="1978025"/>
          <p14:tracePt t="12249" x="3914775" y="1952625"/>
          <p14:tracePt t="12255" x="3890963" y="1939925"/>
          <p14:tracePt t="12263" x="3878263" y="1927225"/>
          <p14:tracePt t="12270" x="3852863" y="1927225"/>
          <p14:tracePt t="12277" x="3852863" y="1914525"/>
          <p14:tracePt t="12284" x="3840163" y="1914525"/>
          <p14:tracePt t="12320" x="3827463" y="1914525"/>
          <p14:tracePt t="12334" x="3814763" y="1914525"/>
          <p14:tracePt t="12369" x="3814763" y="1901825"/>
          <p14:tracePt t="12415" x="3827463" y="1889125"/>
          <p14:tracePt t="12429" x="3840163" y="1889125"/>
          <p14:tracePt t="12450" x="3852863" y="1876425"/>
          <p14:tracePt t="12464" x="3865563" y="1865313"/>
          <p14:tracePt t="12470" x="3878263" y="1865313"/>
          <p14:tracePt t="12478" x="3890963" y="1865313"/>
          <p14:tracePt t="12493" x="3902075" y="1865313"/>
          <p14:tracePt t="12499" x="3914775" y="1852613"/>
          <p14:tracePt t="12507" x="3927475" y="1852613"/>
          <p14:tracePt t="12514" x="3965575" y="1852613"/>
          <p14:tracePt t="12521" x="3978275" y="1852613"/>
          <p14:tracePt t="12528" x="4002088" y="1852613"/>
          <p14:tracePt t="12534" x="4014788" y="1852613"/>
          <p14:tracePt t="12542" x="4040188" y="1852613"/>
          <p14:tracePt t="12556" x="4052888" y="1852613"/>
          <p14:tracePt t="12563" x="4065588" y="1852613"/>
          <p14:tracePt t="12584" x="4078288" y="1852613"/>
          <p14:tracePt t="12592" x="4090988" y="1852613"/>
          <p14:tracePt t="12620" x="4103688" y="1852613"/>
          <p14:tracePt t="12655" x="4114800" y="1852613"/>
          <p14:tracePt t="12747" x="4127500" y="1852613"/>
          <p14:tracePt t="12783" x="4127500" y="1839913"/>
          <p14:tracePt t="12798" x="4140200" y="1839913"/>
          <p14:tracePt t="12819" x="4140200" y="1827213"/>
          <p14:tracePt t="12833" x="4140200" y="1814513"/>
          <p14:tracePt t="12854" x="4140200" y="1801813"/>
          <p14:tracePt t="12861" x="4140200" y="1789113"/>
          <p14:tracePt t="12868" x="4140200" y="1765300"/>
          <p14:tracePt t="12875" x="4140200" y="1739900"/>
          <p14:tracePt t="12882" x="4140200" y="1714500"/>
          <p14:tracePt t="12889" x="4140200" y="1676400"/>
          <p14:tracePt t="12898" x="4140200" y="1652588"/>
          <p14:tracePt t="12904" x="4140200" y="1627188"/>
          <p14:tracePt t="12911" x="4140200" y="1589088"/>
          <p14:tracePt t="12918" x="4140200" y="1552575"/>
          <p14:tracePt t="12925" x="4140200" y="1514475"/>
          <p14:tracePt t="12933" x="4140200" y="1476375"/>
          <p14:tracePt t="12939" x="4140200" y="1439863"/>
          <p14:tracePt t="12947" x="4140200" y="1401763"/>
          <p14:tracePt t="12953" x="4152900" y="1363663"/>
          <p14:tracePt t="12960" x="4152900" y="1327150"/>
          <p14:tracePt t="12967" x="4152900" y="1301750"/>
          <p14:tracePt t="12974" x="4152900" y="1289050"/>
          <p14:tracePt t="12982" x="4152900" y="1276350"/>
          <p14:tracePt t="12988" x="4152900" y="1263650"/>
          <p14:tracePt t="13003" x="4152900" y="1250950"/>
          <p14:tracePt t="13017" x="4152900" y="1238250"/>
          <p14:tracePt t="13032" x="4152900" y="1227138"/>
          <p14:tracePt t="13066" x="4152900" y="1214438"/>
          <p14:tracePt t="13088" x="4140200" y="1201738"/>
          <p14:tracePt t="13096" x="4140200" y="1189038"/>
          <p14:tracePt t="13110" x="4127500" y="1189038"/>
          <p14:tracePt t="13132" x="4114800" y="1176338"/>
          <p14:tracePt t="13140" x="4103688" y="1176338"/>
          <p14:tracePt t="13156" x="4090988" y="1176338"/>
          <p14:tracePt t="13165" x="4078288" y="1176338"/>
          <p14:tracePt t="13172" x="4065588" y="1176338"/>
          <p14:tracePt t="13180" x="4040188" y="1176338"/>
          <p14:tracePt t="13188" x="4027488" y="1176338"/>
          <p14:tracePt t="13196" x="4014788" y="1189038"/>
          <p14:tracePt t="13203" x="3990975" y="1189038"/>
          <p14:tracePt t="13210" x="3978275" y="1189038"/>
          <p14:tracePt t="13217" x="3965575" y="1189038"/>
          <p14:tracePt t="13224" x="3952875" y="1189038"/>
          <p14:tracePt t="13232" x="3927475" y="1201738"/>
          <p14:tracePt t="13238" x="3914775" y="1201738"/>
          <p14:tracePt t="13245" x="3902075" y="1201738"/>
          <p14:tracePt t="13252" x="3878263" y="1214438"/>
          <p14:tracePt t="13266" x="3852863" y="1214438"/>
          <p14:tracePt t="13273" x="3840163" y="1227138"/>
          <p14:tracePt t="13287" x="3814763" y="1238250"/>
          <p14:tracePt t="13296" x="3802063" y="1238250"/>
          <p14:tracePt t="13302" x="3790950" y="1238250"/>
          <p14:tracePt t="13309" x="3790950" y="1250950"/>
          <p14:tracePt t="13317" x="3778250" y="1250950"/>
          <p14:tracePt t="13323" x="3765550" y="1250950"/>
          <p14:tracePt t="13331" x="3752850" y="1250950"/>
          <p14:tracePt t="13338" x="3740150" y="1250950"/>
          <p14:tracePt t="13344" x="3740150" y="1263650"/>
          <p14:tracePt t="13359" x="3727450" y="1263650"/>
          <p14:tracePt t="13366" x="3727450" y="1276350"/>
          <p14:tracePt t="13375" x="3714750" y="1276350"/>
          <p14:tracePt t="13383" x="3702050" y="1276350"/>
          <p14:tracePt t="13398" x="3689350" y="1289050"/>
          <p14:tracePt t="13406" x="3678238" y="1289050"/>
          <p14:tracePt t="13415" x="3665538" y="1289050"/>
          <p14:tracePt t="13423" x="3665538" y="1301750"/>
          <p14:tracePt t="13431" x="3652838" y="1314450"/>
          <p14:tracePt t="13439" x="3640138" y="1314450"/>
          <p14:tracePt t="13449" x="3627438" y="1327150"/>
          <p14:tracePt t="13463" x="3614738" y="1339850"/>
          <p14:tracePt t="13471" x="3602038" y="1350963"/>
          <p14:tracePt t="13479" x="3589338" y="1350963"/>
          <p14:tracePt t="13487" x="3578225" y="1363663"/>
          <p14:tracePt t="13503" x="3578225" y="1376363"/>
          <p14:tracePt t="13511" x="3565525" y="1389063"/>
          <p14:tracePt t="13519" x="3552825" y="1389063"/>
          <p14:tracePt t="13535" x="3552825" y="1401763"/>
          <p14:tracePt t="13551" x="3540125" y="1414463"/>
          <p14:tracePt t="13567" x="3540125" y="1427163"/>
          <p14:tracePt t="13575" x="3540125" y="1450975"/>
          <p14:tracePt t="13583" x="3527425" y="1463675"/>
          <p14:tracePt t="13591" x="3514725" y="1489075"/>
          <p14:tracePt t="13599" x="3502025" y="1539875"/>
          <p14:tracePt t="13608" x="3502025" y="1552575"/>
          <p14:tracePt t="13615" x="3502025" y="1576388"/>
          <p14:tracePt t="13623" x="3489325" y="1601788"/>
          <p14:tracePt t="13632" x="3478213" y="1627188"/>
          <p14:tracePt t="13639" x="3478213" y="1663700"/>
          <p14:tracePt t="13648" x="3478213" y="1701800"/>
          <p14:tracePt t="13655" x="3478213" y="1739900"/>
          <p14:tracePt t="13665" x="3465513" y="1752600"/>
          <p14:tracePt t="13672" x="3465513" y="1765300"/>
          <p14:tracePt t="13680" x="3452813" y="1776413"/>
          <p14:tracePt t="13696" x="3452813" y="1789113"/>
          <p14:tracePt t="13703" x="3452813" y="1801813"/>
          <p14:tracePt t="13720" x="3452813" y="1814513"/>
          <p14:tracePt t="13736" x="3452813" y="1827213"/>
          <p14:tracePt t="13752" x="3452813" y="1839913"/>
          <p14:tracePt t="13760" x="3452813" y="1852613"/>
          <p14:tracePt t="13767" x="3452813" y="1865313"/>
          <p14:tracePt t="13783" x="3452813" y="1876425"/>
          <p14:tracePt t="13791" x="3452813" y="1889125"/>
          <p14:tracePt t="13799" x="3452813" y="1901825"/>
          <p14:tracePt t="13807" x="3452813" y="1914525"/>
          <p14:tracePt t="13815" x="3465513" y="1939925"/>
          <p14:tracePt t="13823" x="3465513" y="1965325"/>
          <p14:tracePt t="13831" x="3489325" y="2001838"/>
          <p14:tracePt t="13839" x="3502025" y="2027238"/>
          <p14:tracePt t="13848" x="3527425" y="2052638"/>
          <p14:tracePt t="13854" x="3552825" y="2089150"/>
          <p14:tracePt t="13861" x="3578225" y="2127250"/>
          <p14:tracePt t="13868" x="3589338" y="2139950"/>
          <p14:tracePt t="13875" x="3627438" y="2165350"/>
          <p14:tracePt t="13883" x="3640138" y="2178050"/>
          <p14:tracePt t="13889" x="3665538" y="2190750"/>
          <p14:tracePt t="13898" x="3689350" y="2201863"/>
          <p14:tracePt t="13904" x="3702050" y="2201863"/>
          <p14:tracePt t="13911" x="3714750" y="2201863"/>
          <p14:tracePt t="13918" x="3727450" y="2201863"/>
          <p14:tracePt t="13925" x="3765550" y="2201863"/>
          <p14:tracePt t="13932" x="3778250" y="2201863"/>
          <p14:tracePt t="13940" x="3790950" y="2190750"/>
          <p14:tracePt t="13948" x="3814763" y="2190750"/>
          <p14:tracePt t="13960" x="3827463" y="2178050"/>
          <p14:tracePt t="13967" x="3827463" y="2165350"/>
          <p14:tracePt t="13974" x="3840163" y="2165350"/>
          <p14:tracePt t="13982" x="3840163" y="2152650"/>
          <p14:tracePt t="14011" x="3852863" y="2152650"/>
          <p14:tracePt t="14018" x="3852863" y="2139950"/>
          <p14:tracePt t="14031" x="3865563" y="2139950"/>
          <p14:tracePt t="14046" x="3865563" y="2127250"/>
          <p14:tracePt t="14067" x="3865563" y="2114550"/>
          <p14:tracePt t="14096" x="3865563" y="2101850"/>
          <p14:tracePt t="15079" x="3852863" y="2139950"/>
          <p14:tracePt t="15086" x="3827463" y="2165350"/>
          <p14:tracePt t="15093" x="3827463" y="2201863"/>
          <p14:tracePt t="15101" x="3802063" y="2227263"/>
          <p14:tracePt t="15109" x="3778250" y="2278063"/>
          <p14:tracePt t="15115" x="3778250" y="2303463"/>
          <p14:tracePt t="15122" x="3765550" y="2339975"/>
          <p14:tracePt t="15129" x="3752850" y="2365375"/>
          <p14:tracePt t="15136" x="3752850" y="2390775"/>
          <p14:tracePt t="15144" x="3752850" y="2414588"/>
          <p14:tracePt t="15150" x="3727450" y="2439988"/>
          <p14:tracePt t="15158" x="3714750" y="2465388"/>
          <p14:tracePt t="15165" x="3702050" y="2490788"/>
          <p14:tracePt t="15171" x="3678238" y="2527300"/>
          <p14:tracePt t="15178" x="3665538" y="2565400"/>
          <p14:tracePt t="15186" x="3627438" y="2603500"/>
          <p14:tracePt t="15193" x="3614738" y="2640013"/>
          <p14:tracePt t="15201" x="3578225" y="2665413"/>
          <p14:tracePt t="15207" x="3552825" y="2728913"/>
          <p14:tracePt t="15215" x="3514725" y="2778125"/>
          <p14:tracePt t="15222" x="3465513" y="2828925"/>
          <p14:tracePt t="15229" x="3427413" y="2890838"/>
          <p14:tracePt t="15236" x="3402013" y="2928938"/>
          <p14:tracePt t="15243" x="3376613" y="2965450"/>
          <p14:tracePt t="15249" x="3365500" y="2978150"/>
          <p14:tracePt t="15257" x="3352800" y="3003550"/>
          <p14:tracePt t="15264" x="3340100" y="3016250"/>
          <p14:tracePt t="15271" x="3314700" y="3041650"/>
          <p14:tracePt t="15278" x="3302000" y="3065463"/>
          <p14:tracePt t="15285" x="3289300" y="3065463"/>
          <p14:tracePt t="15292" x="3276600" y="3090863"/>
          <p14:tracePt t="15300" x="3252788" y="3103563"/>
          <p14:tracePt t="15307" x="3240088" y="3116263"/>
          <p14:tracePt t="15314" x="3227388" y="3141663"/>
          <p14:tracePt t="15321" x="3214688" y="3154363"/>
          <p14:tracePt t="15328" x="3201988" y="3165475"/>
          <p14:tracePt t="15335" x="3189288" y="3165475"/>
          <p14:tracePt t="15342" x="3189288" y="3178175"/>
          <p14:tracePt t="15356" x="3176588" y="3178175"/>
          <p14:tracePt t="15364" x="3176588" y="3190875"/>
          <p14:tracePt t="15377" x="3176588" y="3203575"/>
          <p14:tracePt t="15384" x="3165475" y="3203575"/>
          <p14:tracePt t="15407" x="3165475" y="3216275"/>
          <p14:tracePt t="15420" x="3152775" y="3228975"/>
          <p14:tracePt t="15442" x="3152775" y="3241675"/>
          <p14:tracePt t="15448" x="3152775" y="3254375"/>
          <p14:tracePt t="15463" x="3152775" y="3267075"/>
          <p14:tracePt t="15490" x="3152775" y="3278188"/>
          <p14:tracePt t="15527" x="3152775" y="3290888"/>
          <p14:tracePt t="15534" x="3152775" y="3303588"/>
          <p14:tracePt t="15547" x="3152775" y="3316288"/>
          <p14:tracePt t="15569" x="3152775" y="3328988"/>
          <p14:tracePt t="15583" x="3165475" y="3341688"/>
          <p14:tracePt t="15590" x="3165475" y="3354388"/>
          <p14:tracePt t="15598" x="3176588" y="3354388"/>
          <p14:tracePt t="15605" x="3189288" y="3367088"/>
          <p14:tracePt t="15612" x="3201988" y="3378200"/>
          <p14:tracePt t="15619" x="3214688" y="3390900"/>
          <p14:tracePt t="15626" x="3240088" y="3403600"/>
          <p14:tracePt t="15633" x="3252788" y="3429000"/>
          <p14:tracePt t="15640" x="3276600" y="3429000"/>
          <p14:tracePt t="15648" x="3289300" y="3454400"/>
          <p14:tracePt t="15654" x="3302000" y="3467100"/>
          <p14:tracePt t="15662" x="3327400" y="3479800"/>
          <p14:tracePt t="15676" x="3340100" y="3490913"/>
          <p14:tracePt t="15682" x="3340100" y="3503613"/>
          <p14:tracePt t="15696" x="3352800" y="3503613"/>
          <p14:tracePt t="15704" x="3365500" y="3503613"/>
          <p14:tracePt t="15711" x="3365500" y="3516313"/>
          <p14:tracePt t="15732" x="3376613" y="3516313"/>
          <p14:tracePt t="15754" x="3389313" y="3516313"/>
          <p14:tracePt t="15775" x="3402013" y="3516313"/>
          <p14:tracePt t="15781" x="3414713" y="3516313"/>
          <p14:tracePt t="15810" x="3427413" y="3516313"/>
          <p14:tracePt t="15839" x="3440113" y="3516313"/>
          <p14:tracePt t="15860" x="3452813" y="3516313"/>
          <p14:tracePt t="15874" x="3465513" y="3516313"/>
          <p14:tracePt t="15880" x="3478213" y="3516313"/>
          <p14:tracePt t="15895" x="3478213" y="3529013"/>
          <p14:tracePt t="15903" x="3489325" y="3529013"/>
          <p14:tracePt t="15917" x="3502025" y="3529013"/>
          <p14:tracePt t="15924" x="3514725" y="3529013"/>
          <p14:tracePt t="15959" x="3527425" y="3529013"/>
          <p14:tracePt t="15988" x="3540125" y="3529013"/>
          <p14:tracePt t="16024" x="3552825" y="3541713"/>
          <p14:tracePt t="16038" x="3552825" y="3554413"/>
          <p14:tracePt t="16044" x="3565525" y="3554413"/>
          <p14:tracePt t="16072" x="3578225" y="3567113"/>
          <p14:tracePt t="16109" x="3589338" y="3567113"/>
          <p14:tracePt t="16285" x="3589338" y="3554413"/>
          <p14:tracePt t="16292" x="3589338" y="3529013"/>
          <p14:tracePt t="16299" x="3578225" y="3503613"/>
          <p14:tracePt t="16307" x="3552825" y="3467100"/>
          <p14:tracePt t="16314" x="3527425" y="3416300"/>
          <p14:tracePt t="16321" x="3514725" y="3390900"/>
          <p14:tracePt t="16328" x="3489325" y="3367088"/>
          <p14:tracePt t="16335" x="3478213" y="3341688"/>
          <p14:tracePt t="16342" x="3452813" y="3303588"/>
          <p14:tracePt t="16349" x="3452813" y="3290888"/>
          <p14:tracePt t="16356" x="3427413" y="3267075"/>
          <p14:tracePt t="16364" x="3414713" y="3254375"/>
          <p14:tracePt t="16370" x="3402013" y="3241675"/>
          <p14:tracePt t="16378" x="3389313" y="3228975"/>
          <p14:tracePt t="16384" x="3376613" y="3216275"/>
          <p14:tracePt t="16399" x="3365500" y="3216275"/>
          <p14:tracePt t="16421" x="3365500" y="3203575"/>
          <p14:tracePt t="16435" x="3352800" y="3203575"/>
          <p14:tracePt t="16448" x="3340100" y="3203575"/>
          <p14:tracePt t="16464" x="3327400" y="3203575"/>
          <p14:tracePt t="16470" x="3314700" y="3216275"/>
          <p14:tracePt t="16476" x="3302000" y="3228975"/>
          <p14:tracePt t="16484" x="3276600" y="3228975"/>
          <p14:tracePt t="16491" x="3265488" y="3254375"/>
          <p14:tracePt t="16498" x="3252788" y="3267075"/>
          <p14:tracePt t="16506" x="3240088" y="3267075"/>
          <p14:tracePt t="16514" x="3227388" y="3267075"/>
          <p14:tracePt t="16520" x="3227388" y="3278188"/>
          <p14:tracePt t="16527" x="3214688" y="3278188"/>
          <p14:tracePt t="16541" x="3214688" y="3290888"/>
          <p14:tracePt t="16562" x="3201988" y="3303588"/>
          <p14:tracePt t="16569" x="3201988" y="3316288"/>
          <p14:tracePt t="16576" x="3189288" y="3341688"/>
          <p14:tracePt t="16583" x="3176588" y="3354388"/>
          <p14:tracePt t="16590" x="3165475" y="3367088"/>
          <p14:tracePt t="16598" x="3165475" y="3390900"/>
          <p14:tracePt t="16605" x="3165475" y="3403600"/>
          <p14:tracePt t="16612" x="3165475" y="3416300"/>
          <p14:tracePt t="16619" x="3152775" y="3441700"/>
          <p14:tracePt t="16626" x="3152775" y="3467100"/>
          <p14:tracePt t="16633" x="3140075" y="3490913"/>
          <p14:tracePt t="16641" x="3140075" y="3516313"/>
          <p14:tracePt t="16647" x="3140075" y="3554413"/>
          <p14:tracePt t="16654" x="3140075" y="3603625"/>
          <p14:tracePt t="16661" x="3152775" y="3641725"/>
          <p14:tracePt t="16669" x="3165475" y="3679825"/>
          <p14:tracePt t="16675" x="3176588" y="3729038"/>
          <p14:tracePt t="16682" x="3201988" y="3767138"/>
          <p14:tracePt t="16689" x="3214688" y="3792538"/>
          <p14:tracePt t="16697" x="3240088" y="3841750"/>
          <p14:tracePt t="16705" x="3265488" y="3867150"/>
          <p14:tracePt t="16711" x="3276600" y="3892550"/>
          <p14:tracePt t="16719" x="3302000" y="3916363"/>
          <p14:tracePt t="16726" x="3302000" y="3941763"/>
          <p14:tracePt t="16732" x="3314700" y="3967163"/>
          <p14:tracePt t="16740" x="3327400" y="3967163"/>
          <p14:tracePt t="16747" x="3327400" y="3979863"/>
          <p14:tracePt t="16754" x="3327400" y="3992563"/>
          <p14:tracePt t="16761" x="3340100" y="3992563"/>
          <p14:tracePt t="16782" x="3340100" y="4005263"/>
          <p14:tracePt t="16796" x="3352800" y="4005263"/>
          <p14:tracePt t="16811" x="3352800" y="4017963"/>
          <p14:tracePt t="16825" x="3365500" y="4017963"/>
          <p14:tracePt t="16839" x="3376613" y="4017963"/>
          <p14:tracePt t="16847" x="3376613" y="4029075"/>
          <p14:tracePt t="16874" x="3389313" y="4029075"/>
          <p14:tracePt t="16881" x="3389313" y="4041775"/>
          <p14:tracePt t="16910" x="3402013" y="4041775"/>
          <p14:tracePt t="16938" x="3414713" y="4041775"/>
          <p14:tracePt t="16959" x="3427413" y="4041775"/>
          <p14:tracePt t="17016" x="3440113" y="4041775"/>
          <p14:tracePt t="17045" x="3452813" y="4041775"/>
          <p14:tracePt t="17065" x="3465513" y="4041775"/>
          <p14:tracePt t="17080" x="3478213" y="4041775"/>
          <p14:tracePt t="17116" x="3489325" y="4041775"/>
          <p14:tracePt t="17165" x="3502025" y="4041775"/>
          <p14:tracePt t="17179" x="3514725" y="4041775"/>
          <p14:tracePt t="17186" x="3527425" y="4041775"/>
          <p14:tracePt t="17200" x="3527425" y="4029075"/>
          <p14:tracePt t="17208" x="3540125" y="4029075"/>
          <p14:tracePt t="17222" x="3552825" y="4029075"/>
          <p14:tracePt t="17236" x="3552825" y="4017963"/>
          <p14:tracePt t="17250" x="3565525" y="4017963"/>
          <p14:tracePt t="17264" x="3578225" y="4005263"/>
          <p14:tracePt t="17286" x="3578225" y="3979863"/>
          <p14:tracePt t="17292" x="3589338" y="3967163"/>
          <p14:tracePt t="17299" x="3602038" y="3954463"/>
          <p14:tracePt t="17308" x="3602038" y="3941763"/>
          <p14:tracePt t="17315" x="3602038" y="3929063"/>
          <p14:tracePt t="17329" x="3602038" y="3916363"/>
          <p14:tracePt t="17343" x="3602038" y="3905250"/>
          <p14:tracePt t="17364" x="3602038" y="3892550"/>
          <p14:tracePt t="17371" x="3602038" y="3879850"/>
          <p14:tracePt t="17378" x="3602038" y="3854450"/>
          <p14:tracePt t="17385" x="3602038" y="3816350"/>
          <p14:tracePt t="17392" x="3602038" y="3779838"/>
          <p14:tracePt t="17399" x="3602038" y="3716338"/>
          <p14:tracePt t="17407" x="3602038" y="3616325"/>
          <p14:tracePt t="17415" x="3614738" y="3516313"/>
          <p14:tracePt t="17421" x="3627438" y="3454400"/>
          <p14:tracePt t="17428" x="3640138" y="3378200"/>
          <p14:tracePt t="17435" x="3640138" y="3354388"/>
          <p14:tracePt t="17442" x="3652838" y="3341688"/>
          <p14:tracePt t="17449" x="3652838" y="3316288"/>
          <p14:tracePt t="17477" x="3652838" y="3303588"/>
          <p14:tracePt t="17661" x="3652838" y="3316288"/>
          <p14:tracePt t="17697" x="3652838" y="3328988"/>
          <p14:tracePt t="17719" x="3652838" y="3341688"/>
          <p14:tracePt t="17748" x="3640138" y="3341688"/>
          <p14:tracePt t="17761" x="3640138" y="3354388"/>
          <p14:tracePt t="17775" x="3627438" y="3354388"/>
          <p14:tracePt t="17789" x="3627438" y="3367088"/>
          <p14:tracePt t="17803" x="3614738" y="3390900"/>
          <p14:tracePt t="17811" x="3602038" y="3403600"/>
          <p14:tracePt t="17818" x="3578225" y="3429000"/>
          <p14:tracePt t="17826" x="3578225" y="3454400"/>
          <p14:tracePt t="17832" x="3552825" y="3479800"/>
          <p14:tracePt t="17839" x="3540125" y="3490913"/>
          <p14:tracePt t="17847" x="3527425" y="3516313"/>
          <p14:tracePt t="17854" x="3514725" y="3516313"/>
          <p14:tracePt t="17860" x="3514725" y="3529013"/>
          <p14:tracePt t="17875" x="3502025" y="3529013"/>
          <p14:tracePt t="17896" x="3502025" y="3541713"/>
          <p14:tracePt t="17910" x="3489325" y="3554413"/>
          <p14:tracePt t="18052" x="3489325" y="3567113"/>
          <p14:tracePt t="18343" x="3478213" y="3567113"/>
          <p14:tracePt t="18351" x="3465513" y="3579813"/>
          <p14:tracePt t="18365" x="3452813" y="3579813"/>
          <p14:tracePt t="18371" x="3452813" y="3590925"/>
          <p14:tracePt t="18392" x="3440113" y="3603625"/>
          <p14:tracePt t="18421" x="3427413" y="3603625"/>
          <p14:tracePt t="18443" x="3414713" y="3603625"/>
          <p14:tracePt t="18556" x="3414713" y="3616325"/>
          <p14:tracePt t="18584" x="3414713" y="3629025"/>
          <p14:tracePt t="18605" x="3414713" y="3641725"/>
          <p14:tracePt t="18613" x="3427413" y="3641725"/>
          <p14:tracePt t="18634" x="3427413" y="3654425"/>
          <p14:tracePt t="18648" x="3427413" y="3667125"/>
          <p14:tracePt t="18663" x="3440113" y="3667125"/>
          <p14:tracePt t="18910" x="3440113" y="3654425"/>
          <p14:tracePt t="18918" x="3440113" y="3641725"/>
          <p14:tracePt t="18925" x="3440113" y="3616325"/>
          <p14:tracePt t="18932" x="3440113" y="3567113"/>
          <p14:tracePt t="18939" x="3440113" y="3479800"/>
          <p14:tracePt t="18947" x="3440113" y="3367088"/>
          <p14:tracePt t="18954" x="3440113" y="3190875"/>
          <p14:tracePt t="18960" x="3440113" y="3016250"/>
          <p14:tracePt t="18968" x="3452813" y="2790825"/>
          <p14:tracePt t="18974" x="3465513" y="2603500"/>
          <p14:tracePt t="18981" x="3489325" y="2439988"/>
          <p14:tracePt t="18989" x="3489325" y="2314575"/>
          <p14:tracePt t="18996" x="3502025" y="2214563"/>
          <p14:tracePt t="19002" x="3514725" y="2152650"/>
          <p14:tracePt t="19009" x="3527425" y="2078038"/>
          <p14:tracePt t="19017" x="3527425" y="2027238"/>
          <p14:tracePt t="19025" x="3552825" y="1939925"/>
          <p14:tracePt t="19032" x="3565525" y="1865313"/>
          <p14:tracePt t="19039" x="3578225" y="1801813"/>
          <p14:tracePt t="19047" x="3589338" y="1739900"/>
          <p14:tracePt t="19053" x="3589338" y="1701800"/>
          <p14:tracePt t="19060" x="3589338" y="1676400"/>
          <p14:tracePt t="19066" x="3602038" y="1652588"/>
          <p14:tracePt t="19074" x="3602038" y="1639888"/>
          <p14:tracePt t="19081" x="3602038" y="1614488"/>
          <p14:tracePt t="19088" x="3602038" y="1601788"/>
          <p14:tracePt t="19095" x="3614738" y="1589088"/>
          <p14:tracePt t="19109" x="3614738" y="1576388"/>
          <p14:tracePt t="19145" x="3614738" y="1563688"/>
          <p14:tracePt t="19364" x="3614738" y="1576388"/>
          <p14:tracePt t="19400" x="3614738" y="1589088"/>
          <p14:tracePt t="19407" x="3602038" y="1601788"/>
          <p14:tracePt t="19422" x="3602038" y="1614488"/>
          <p14:tracePt t="19429" x="3602038" y="1639888"/>
          <p14:tracePt t="19436" x="3602038" y="1676400"/>
          <p14:tracePt t="19443" x="3602038" y="1727200"/>
          <p14:tracePt t="19450" x="3602038" y="1789113"/>
          <p14:tracePt t="19457" x="3589338" y="1865313"/>
          <p14:tracePt t="19464" x="3589338" y="1914525"/>
          <p14:tracePt t="19471" x="3578225" y="1965325"/>
          <p14:tracePt t="19479" x="3578225" y="2001838"/>
          <p14:tracePt t="19485" x="3578225" y="2027238"/>
          <p14:tracePt t="19492" x="3578225" y="2052638"/>
          <p14:tracePt t="19499" x="3578225" y="2065338"/>
          <p14:tracePt t="19514" x="3578225" y="2078038"/>
          <p14:tracePt t="19521" x="3578225" y="2089150"/>
          <p14:tracePt t="19556" x="3578225" y="2101850"/>
          <p14:tracePt t="19649" x="3578225" y="2114550"/>
          <p14:tracePt t="19670" x="3565525" y="2139950"/>
          <p14:tracePt t="19677" x="3565525" y="2178050"/>
          <p14:tracePt t="19683" x="3552825" y="2252663"/>
          <p14:tracePt t="19691" x="3552825" y="2327275"/>
          <p14:tracePt t="19698" x="3540125" y="2452688"/>
          <p14:tracePt t="19705" x="3527425" y="2565400"/>
          <p14:tracePt t="19712" x="3514725" y="2703513"/>
          <p14:tracePt t="19720" x="3489325" y="2840038"/>
          <p14:tracePt t="19727" x="3478213" y="3003550"/>
          <p14:tracePt t="19734" x="3452813" y="3154363"/>
          <p14:tracePt t="19741" x="3427413" y="3290888"/>
          <p14:tracePt t="19748" x="3402013" y="3390900"/>
          <p14:tracePt t="19755" x="3376613" y="3479800"/>
          <p14:tracePt t="19763" x="3365500" y="3567113"/>
          <p14:tracePt t="19769" x="3340100" y="3641725"/>
          <p14:tracePt t="19776" x="3302000" y="3729038"/>
          <p14:tracePt t="19783" x="3265488" y="3803650"/>
          <p14:tracePt t="19790" x="3252788" y="3879850"/>
          <p14:tracePt t="19797" x="3240088" y="3929063"/>
          <p14:tracePt t="19804" x="3214688" y="3967163"/>
          <p14:tracePt t="19811" x="3201988" y="4005263"/>
          <p14:tracePt t="19819" x="3201988" y="4029075"/>
          <p14:tracePt t="19826" x="3189288" y="4029075"/>
          <p14:tracePt t="19833" x="3189288" y="4041775"/>
          <p14:tracePt t="19840" x="3189288" y="4054475"/>
          <p14:tracePt t="20060" x="3189288" y="4067175"/>
          <p14:tracePt t="20067" x="3189288" y="4079875"/>
          <p14:tracePt t="20081" x="3189288" y="4105275"/>
          <p14:tracePt t="20102" x="3189288" y="4117975"/>
          <p14:tracePt t="20118" x="3189288" y="4129088"/>
          <p14:tracePt t="20145" x="3189288" y="4141788"/>
          <p14:tracePt t="21395" x="3227388" y="4141788"/>
          <p14:tracePt t="21402" x="3302000" y="4105275"/>
          <p14:tracePt t="21409" x="3389313" y="4067175"/>
          <p14:tracePt t="21416" x="3502025" y="4005263"/>
          <p14:tracePt t="21425" x="3652838" y="3941763"/>
          <p14:tracePt t="21431" x="3740150" y="3905250"/>
          <p14:tracePt t="21439" x="3778250" y="3867150"/>
          <p14:tracePt t="21446" x="3814763" y="3841750"/>
          <p14:tracePt t="21453" x="3840163" y="3829050"/>
          <p14:tracePt t="21459" x="3852863" y="3816350"/>
          <p14:tracePt t="21466" x="3878263" y="3792538"/>
          <p14:tracePt t="21473" x="3890963" y="3767138"/>
          <p14:tracePt t="21481" x="3914775" y="3741738"/>
          <p14:tracePt t="21488" x="3927475" y="3703638"/>
          <p14:tracePt t="21495" x="3952875" y="3667125"/>
          <p14:tracePt t="21501" x="3978275" y="3629025"/>
          <p14:tracePt t="21508" x="4002088" y="3579813"/>
          <p14:tracePt t="21516" x="4040188" y="3541713"/>
          <p14:tracePt t="21524" x="4065588" y="3479800"/>
          <p14:tracePt t="21530" x="4114800" y="3416300"/>
          <p14:tracePt t="21538" x="4165600" y="3367088"/>
          <p14:tracePt t="21546" x="4227513" y="3290888"/>
          <p14:tracePt t="21552" x="4278313" y="3216275"/>
          <p14:tracePt t="21559" x="4327525" y="3154363"/>
          <p14:tracePt t="21566" x="4352925" y="3103563"/>
          <p14:tracePt t="21573" x="4365625" y="3078163"/>
          <p14:tracePt t="21579" x="4365625" y="3065463"/>
          <p14:tracePt t="21587" x="4378325" y="3054350"/>
          <p14:tracePt t="21615" x="4378325" y="3041650"/>
          <p14:tracePt t="21623" x="4378325" y="3028950"/>
          <p14:tracePt t="21630" x="4365625" y="3003550"/>
          <p14:tracePt t="21637" x="4327525" y="2965450"/>
          <p14:tracePt t="21644" x="4291013" y="2928938"/>
          <p14:tracePt t="21651" x="4214813" y="2878138"/>
          <p14:tracePt t="21658" x="4152900" y="2828925"/>
          <p14:tracePt t="21665" x="4114800" y="2803525"/>
          <p14:tracePt t="21672" x="4065588" y="2790825"/>
          <p14:tracePt t="21679" x="4040188" y="2790825"/>
          <p14:tracePt t="21686" x="4014788" y="2778125"/>
          <p14:tracePt t="21693" x="4002088" y="2778125"/>
          <p14:tracePt t="21700" x="3978275" y="2778125"/>
          <p14:tracePt t="21708" x="3952875" y="2778125"/>
          <p14:tracePt t="21714" x="3940175" y="2790825"/>
          <p14:tracePt t="21722" x="3914775" y="2803525"/>
          <p14:tracePt t="21730" x="3902075" y="2828925"/>
          <p14:tracePt t="21736" x="3878263" y="2865438"/>
          <p14:tracePt t="21744" x="3865563" y="2903538"/>
          <p14:tracePt t="21750" x="3852863" y="2965450"/>
          <p14:tracePt t="21757" x="3852863" y="3016250"/>
          <p14:tracePt t="21764" x="3852863" y="3078163"/>
          <p14:tracePt t="21771" x="3852863" y="3154363"/>
          <p14:tracePt t="21779" x="3865563" y="3216275"/>
          <p14:tracePt t="21785" x="3890963" y="3290888"/>
          <p14:tracePt t="21793" x="3914775" y="3354388"/>
          <p14:tracePt t="21799" x="3940175" y="3378200"/>
          <p14:tracePt t="21807" x="3965575" y="3416300"/>
          <p14:tracePt t="21814" x="3990975" y="3454400"/>
          <p14:tracePt t="21822" x="4002088" y="3467100"/>
          <p14:tracePt t="21830" x="4027488" y="3479800"/>
          <p14:tracePt t="21836" x="4052888" y="3490913"/>
          <p14:tracePt t="21843" x="4078288" y="3516313"/>
          <p14:tracePt t="21849" x="4103688" y="3516313"/>
          <p14:tracePt t="21857" x="4127500" y="3529013"/>
          <p14:tracePt t="21864" x="4152900" y="3529013"/>
          <p14:tracePt t="21871" x="4165600" y="3541713"/>
          <p14:tracePt t="21880" x="4191000" y="3541713"/>
          <p14:tracePt t="21885" x="4214813" y="3541713"/>
          <p14:tracePt t="21899" x="4227513" y="3541713"/>
          <p14:tracePt t="21906" x="4240213" y="3541713"/>
          <p14:tracePt t="22826" x="4378325" y="3541713"/>
          <p14:tracePt t="22833" x="4591050" y="3529013"/>
          <p14:tracePt t="22840" x="4791075" y="3490913"/>
          <p14:tracePt t="22847" x="4991100" y="3490913"/>
          <p14:tracePt t="22854" x="5303838" y="3467100"/>
          <p14:tracePt t="22862" x="5503863" y="3441700"/>
          <p14:tracePt t="22868" x="5665788" y="3441700"/>
          <p14:tracePt t="22875" x="5791200" y="3441700"/>
          <p14:tracePt t="22882" x="5967413" y="3441700"/>
          <p14:tracePt t="22889" x="6091238" y="3441700"/>
          <p14:tracePt t="22896" x="6229350" y="3441700"/>
          <p14:tracePt t="22903" x="6367463" y="3454400"/>
          <p14:tracePt t="22910" x="6503988" y="3479800"/>
          <p14:tracePt t="22918" x="6629400" y="3490913"/>
          <p14:tracePt t="22925" x="6767513" y="3503613"/>
          <p14:tracePt t="22932" x="6929438" y="3516313"/>
          <p14:tracePt t="22939" x="7167563" y="3541713"/>
          <p14:tracePt t="22946" x="7354888" y="3567113"/>
          <p14:tracePt t="22954" x="7554913" y="3590925"/>
          <p14:tracePt t="22961" x="7731125" y="3603625"/>
          <p14:tracePt t="22968" x="7931150" y="3654425"/>
          <p14:tracePt t="22975" x="8093075" y="3667125"/>
          <p14:tracePt t="22982" x="8205788" y="3692525"/>
          <p14:tracePt t="22988" x="8318500" y="3729038"/>
          <p14:tracePt t="23393" x="8405813" y="3729038"/>
          <p14:tracePt t="23400" x="8505825" y="3729038"/>
          <p14:tracePt t="23407" x="8618538" y="3729038"/>
          <p14:tracePt t="23415" x="8769350" y="3729038"/>
          <p14:tracePt t="23421" x="8943975" y="3729038"/>
          <p14:tracePt t="23430" x="9131300" y="37163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475656" y="188640"/>
            <a:ext cx="597666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Anatomical</a:t>
            </a:r>
            <a:r>
              <a:rPr lang="it-IT" sz="3600" dirty="0">
                <a:solidFill>
                  <a:srgbClr val="FFC000"/>
                </a:solidFill>
              </a:rPr>
              <a:t> Background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565432-EEE6-4E3F-B964-63DF7D24CA4A}"/>
              </a:ext>
            </a:extLst>
          </p:cNvPr>
          <p:cNvSpPr txBox="1"/>
          <p:nvPr/>
        </p:nvSpPr>
        <p:spPr>
          <a:xfrm>
            <a:off x="82206" y="921706"/>
            <a:ext cx="91368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correlation between the dilation of the ONS and intracranial pressure was observed in several experimental settings since 1975 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9E0956-7C00-4E31-BCEF-4103BF6DD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14" y="1514192"/>
            <a:ext cx="4968057" cy="38296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EEE9BA-65FA-417B-A5C6-E8555F7276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5" b="20528"/>
          <a:stretch/>
        </p:blipFill>
        <p:spPr>
          <a:xfrm>
            <a:off x="5436097" y="1542151"/>
            <a:ext cx="3168352" cy="29669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6640331-D430-4480-949D-5941E7781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615" y="6165304"/>
            <a:ext cx="3611385" cy="6926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34C0BD-887E-45E8-AA7C-82D7BC5997EE}"/>
              </a:ext>
            </a:extLst>
          </p:cNvPr>
          <p:cNvSpPr txBox="1"/>
          <p:nvPr/>
        </p:nvSpPr>
        <p:spPr>
          <a:xfrm>
            <a:off x="220612" y="5490887"/>
            <a:ext cx="4968056" cy="6463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linear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ICP rise and </a:t>
            </a:r>
            <a:r>
              <a:rPr lang="it-IT" dirty="0" err="1"/>
              <a:t>dilation</a:t>
            </a:r>
            <a:r>
              <a:rPr lang="it-IT" dirty="0"/>
              <a:t> of ONS…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3BC809-CB32-418F-8DE8-9FC5B249C421}"/>
              </a:ext>
            </a:extLst>
          </p:cNvPr>
          <p:cNvSpPr txBox="1"/>
          <p:nvPr/>
        </p:nvSpPr>
        <p:spPr>
          <a:xfrm>
            <a:off x="5436096" y="4582507"/>
            <a:ext cx="3611385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…</a:t>
            </a:r>
            <a:r>
              <a:rPr lang="it-IT" dirty="0" err="1"/>
              <a:t>especially</a:t>
            </a:r>
            <a:r>
              <a:rPr lang="it-IT" dirty="0"/>
              <a:t> in the </a:t>
            </a:r>
            <a:r>
              <a:rPr lang="it-IT" dirty="0" err="1"/>
              <a:t>distal</a:t>
            </a:r>
            <a:r>
              <a:rPr lang="it-IT" dirty="0"/>
              <a:t> part of the </a:t>
            </a:r>
            <a:r>
              <a:rPr lang="it-IT" dirty="0" err="1"/>
              <a:t>nerve</a:t>
            </a:r>
            <a:r>
              <a:rPr lang="it-IT" dirty="0"/>
              <a:t> due to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anatomical</a:t>
            </a:r>
            <a:r>
              <a:rPr lang="it-IT" dirty="0"/>
              <a:t> features (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aracnoidal</a:t>
            </a:r>
            <a:r>
              <a:rPr lang="it-IT" dirty="0"/>
              <a:t> </a:t>
            </a:r>
            <a:r>
              <a:rPr lang="it-IT" dirty="0" err="1"/>
              <a:t>trabeculatures</a:t>
            </a:r>
            <a:r>
              <a:rPr lang="it-IT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28AA5A-E218-4964-B64D-E99374012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09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76"/>
    </mc:Choice>
    <mc:Fallback>
      <p:transition spd="slow" advTm="6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23633" x="8131175" y="2352675"/>
          <p14:tracePt t="23640" x="7429500" y="2178050"/>
          <p14:tracePt t="23648" x="6829425" y="2027238"/>
          <p14:tracePt t="23655" x="6191250" y="1939925"/>
          <p14:tracePt t="23662" x="5665788" y="1865313"/>
          <p14:tracePt t="23669" x="5153025" y="1839913"/>
          <p14:tracePt t="23678" x="4603750" y="1801813"/>
          <p14:tracePt t="23684" x="4227513" y="1776413"/>
          <p14:tracePt t="23691" x="3914775" y="1776413"/>
          <p14:tracePt t="23697" x="3665538" y="1776413"/>
          <p14:tracePt t="23705" x="3452813" y="1801813"/>
          <p14:tracePt t="23711" x="3289300" y="1827213"/>
          <p14:tracePt t="23719" x="3152775" y="1839913"/>
          <p14:tracePt t="23726" x="3014663" y="1865313"/>
          <p14:tracePt t="23733" x="2876550" y="1889125"/>
          <p14:tracePt t="23740" x="2763838" y="1901825"/>
          <p14:tracePt t="23747" x="2689225" y="1927225"/>
          <p14:tracePt t="23754" x="2614613" y="1939925"/>
          <p14:tracePt t="23761" x="2576513" y="1965325"/>
          <p14:tracePt t="23768" x="2540000" y="1989138"/>
          <p14:tracePt t="23776" x="2501900" y="1989138"/>
          <p14:tracePt t="23783" x="2463800" y="2014538"/>
          <p14:tracePt t="23790" x="2451100" y="2014538"/>
          <p14:tracePt t="23797" x="2439988" y="2039938"/>
          <p14:tracePt t="23812" x="2427288" y="2039938"/>
          <p14:tracePt t="23818" x="2414588" y="2052638"/>
          <p14:tracePt t="23825" x="2414588" y="2065338"/>
          <p14:tracePt t="23839" x="2414588" y="2078038"/>
          <p14:tracePt t="23846" x="2414588" y="2101850"/>
          <p14:tracePt t="23853" x="2414588" y="2127250"/>
          <p14:tracePt t="23861" x="2414588" y="2165350"/>
          <p14:tracePt t="23867" x="2414588" y="2214563"/>
          <p14:tracePt t="23879" x="2414588" y="2265363"/>
          <p14:tracePt t="23882" x="2414588" y="2303463"/>
          <p14:tracePt t="23889" x="2414588" y="2339975"/>
          <p14:tracePt t="23896" x="2414588" y="2390775"/>
          <p14:tracePt t="23903" x="2414588" y="2427288"/>
          <p14:tracePt t="23911" x="2414588" y="2465388"/>
          <p14:tracePt t="23917" x="2414588" y="2490788"/>
          <p14:tracePt t="23924" x="2427288" y="2527300"/>
          <p14:tracePt t="23932" x="2427288" y="2578100"/>
          <p14:tracePt t="23939" x="2451100" y="2627313"/>
          <p14:tracePt t="23946" x="2489200" y="2716213"/>
          <p14:tracePt t="23954" x="2576513" y="2828925"/>
          <p14:tracePt t="23961" x="2663825" y="2941638"/>
          <p14:tracePt t="23967" x="2789238" y="3054350"/>
          <p14:tracePt t="23976" x="2940050" y="3165475"/>
          <p14:tracePt t="23983" x="3114675" y="3290888"/>
          <p14:tracePt t="23990" x="3289300" y="3441700"/>
          <p14:tracePt t="23997" x="3440113" y="3567113"/>
          <p14:tracePt t="24004" x="3589338" y="3654425"/>
          <p14:tracePt t="24011" x="3665538" y="3703638"/>
          <p14:tracePt t="24018" x="3740150" y="3754438"/>
          <p14:tracePt t="24025" x="3778250" y="3792538"/>
          <p14:tracePt t="24032" x="3802063" y="3816350"/>
          <p14:tracePt t="24039" x="3827463" y="3816350"/>
          <p14:tracePt t="24046" x="3840163" y="3829050"/>
          <p14:tracePt t="24053" x="3852863" y="3829050"/>
          <p14:tracePt t="24061" x="3878263" y="3829050"/>
          <p14:tracePt t="24067" x="3890963" y="3829050"/>
          <p14:tracePt t="24075" x="3902075" y="3816350"/>
          <p14:tracePt t="24082" x="3940175" y="3816350"/>
          <p14:tracePt t="24089" x="4002088" y="3767138"/>
          <p14:tracePt t="24096" x="4114800" y="3667125"/>
          <p14:tracePt t="24103" x="4265613" y="3541713"/>
          <p14:tracePt t="24111" x="4391025" y="3354388"/>
          <p14:tracePt t="24117" x="4491038" y="3216275"/>
          <p14:tracePt t="24124" x="4565650" y="3090863"/>
          <p14:tracePt t="24131" x="4603750" y="3016250"/>
          <p14:tracePt t="24139" x="4627563" y="2978150"/>
          <p14:tracePt t="24145" x="4627563" y="2952750"/>
          <p14:tracePt t="24152" x="4627563" y="2941638"/>
          <p14:tracePt t="24159" x="4627563" y="2916238"/>
          <p14:tracePt t="24166" x="4627563" y="2890838"/>
          <p14:tracePt t="24174" x="4627563" y="2865438"/>
          <p14:tracePt t="24182" x="4603750" y="2828925"/>
          <p14:tracePt t="24188" x="4578350" y="2803525"/>
          <p14:tracePt t="24196" x="4527550" y="2752725"/>
          <p14:tracePt t="24202" x="4465638" y="2703513"/>
          <p14:tracePt t="24209" x="4391025" y="2665413"/>
          <p14:tracePt t="24217" x="4303713" y="2627313"/>
          <p14:tracePt t="24223" x="4214813" y="2603500"/>
          <p14:tracePt t="24230" x="4114800" y="2590800"/>
          <p14:tracePt t="24237" x="4002088" y="2578100"/>
          <p14:tracePt t="24245" x="3902075" y="2578100"/>
          <p14:tracePt t="24251" x="3778250" y="2578100"/>
          <p14:tracePt t="24259" x="3678238" y="2578100"/>
          <p14:tracePt t="24266" x="3578225" y="2590800"/>
          <p14:tracePt t="24274" x="3478213" y="2603500"/>
          <p14:tracePt t="24280" x="3389313" y="2640013"/>
          <p14:tracePt t="24287" x="3314700" y="2690813"/>
          <p14:tracePt t="24295" x="3240088" y="2728913"/>
          <p14:tracePt t="24302" x="3189288" y="2778125"/>
          <p14:tracePt t="24309" x="3165475" y="2803525"/>
          <p14:tracePt t="24316" x="3127375" y="2840038"/>
          <p14:tracePt t="24323" x="3114675" y="2878138"/>
          <p14:tracePt t="24330" x="3089275" y="2928938"/>
          <p14:tracePt t="24337" x="3076575" y="2978150"/>
          <p14:tracePt t="24345" x="3076575" y="3028950"/>
          <p14:tracePt t="24351" x="3076575" y="3103563"/>
          <p14:tracePt t="24358" x="3076575" y="3190875"/>
          <p14:tracePt t="24365" x="3101975" y="3278188"/>
          <p14:tracePt t="24373" x="3140075" y="3367088"/>
          <p14:tracePt t="24380" x="3189288" y="3490913"/>
          <p14:tracePt t="24387" x="3265488" y="3590925"/>
          <p14:tracePt t="24395" x="3327400" y="3692525"/>
          <p14:tracePt t="24401" x="3389313" y="3767138"/>
          <p14:tracePt t="24408" x="3452813" y="3829050"/>
          <p14:tracePt t="24415" x="3514725" y="3867150"/>
          <p14:tracePt t="24422" x="3578225" y="3905250"/>
          <p14:tracePt t="24430" x="3640138" y="3929063"/>
          <p14:tracePt t="24436" x="3702050" y="3941763"/>
          <p14:tracePt t="24444" x="3765550" y="3954463"/>
          <p14:tracePt t="24450" x="3814763" y="3954463"/>
          <p14:tracePt t="24457" x="3890963" y="3941763"/>
          <p14:tracePt t="24464" x="3965575" y="3916363"/>
          <p14:tracePt t="24472" x="4078288" y="3854450"/>
          <p14:tracePt t="24480" x="4191000" y="3754438"/>
          <p14:tracePt t="24486" x="4352925" y="3579813"/>
          <p14:tracePt t="24494" x="4516438" y="3341688"/>
          <p14:tracePt t="24500" x="4678363" y="3078163"/>
          <p14:tracePt t="24507" x="4727575" y="2916238"/>
          <p14:tracePt t="24515" x="4765675" y="2816225"/>
          <p14:tracePt t="24522" x="4778375" y="2765425"/>
          <p14:tracePt t="24528" x="4791075" y="2703513"/>
          <p14:tracePt t="24535" x="4791075" y="2640013"/>
          <p14:tracePt t="24543" x="4791075" y="2565400"/>
          <p14:tracePt t="24550" x="4765675" y="2478088"/>
          <p14:tracePt t="24557" x="4727575" y="2403475"/>
          <p14:tracePt t="24564" x="4678363" y="2352675"/>
          <p14:tracePt t="24571" x="4591050" y="2290763"/>
          <p14:tracePt t="24579" x="4503738" y="2239963"/>
          <p14:tracePt t="24586" x="4378325" y="2190750"/>
          <p14:tracePt t="24593" x="4252913" y="2165350"/>
          <p14:tracePt t="24600" x="4152900" y="2139950"/>
          <p14:tracePt t="24607" x="4065588" y="2139950"/>
          <p14:tracePt t="24614" x="3990975" y="2139950"/>
          <p14:tracePt t="24621" x="3902075" y="2139950"/>
          <p14:tracePt t="24629" x="3814763" y="2165350"/>
          <p14:tracePt t="24635" x="3727450" y="2201863"/>
          <p14:tracePt t="24642" x="3652838" y="2239963"/>
          <p14:tracePt t="24649" x="3552825" y="2290763"/>
          <p14:tracePt t="24656" x="3478213" y="2339975"/>
          <p14:tracePt t="24663" x="3402013" y="2403475"/>
          <p14:tracePt t="24670" x="3352800" y="2478088"/>
          <p14:tracePt t="24678" x="3302000" y="2552700"/>
          <p14:tracePt t="24685" x="3276600" y="2640013"/>
          <p14:tracePt t="24692" x="3252788" y="2728913"/>
          <p14:tracePt t="24699" x="3240088" y="2816225"/>
          <p14:tracePt t="24706" x="3240088" y="2903538"/>
          <p14:tracePt t="24713" x="3240088" y="3003550"/>
          <p14:tracePt t="24720" x="3252788" y="3090863"/>
          <p14:tracePt t="24728" x="3276600" y="3178175"/>
          <p14:tracePt t="24734" x="3327400" y="3267075"/>
          <p14:tracePt t="24741" x="3389313" y="3354388"/>
          <p14:tracePt t="24748" x="3440113" y="3429000"/>
          <p14:tracePt t="24755" x="3465513" y="3490913"/>
          <p14:tracePt t="24763" x="3514725" y="3541713"/>
          <p14:tracePt t="24769" x="3552825" y="3579813"/>
          <p14:tracePt t="24778" x="3589338" y="3603625"/>
          <p14:tracePt t="24785" x="3627438" y="3616325"/>
          <p14:tracePt t="24791" x="3665538" y="3641725"/>
          <p14:tracePt t="24798" x="3714750" y="3654425"/>
          <p14:tracePt t="24805" x="3752850" y="3654425"/>
          <p14:tracePt t="24813" x="3802063" y="3654425"/>
          <p14:tracePt t="24819" x="3852863" y="3654425"/>
          <p14:tracePt t="24827" x="3902075" y="3629025"/>
          <p14:tracePt t="24833" x="3978275" y="3603625"/>
          <p14:tracePt t="24841" x="4040188" y="3554413"/>
          <p14:tracePt t="24847" x="4114800" y="3479800"/>
          <p14:tracePt t="24854" x="4214813" y="3354388"/>
          <p14:tracePt t="24861" x="4278313" y="3216275"/>
          <p14:tracePt t="24869" x="4314825" y="3065463"/>
          <p14:tracePt t="24878" x="4314825" y="2928938"/>
          <p14:tracePt t="24884" x="4303713" y="2816225"/>
          <p14:tracePt t="24890" x="4240213" y="2690813"/>
          <p14:tracePt t="24897" x="4178300" y="2552700"/>
          <p14:tracePt t="24905" x="4103688" y="2427288"/>
          <p14:tracePt t="24912" x="4027488" y="2339975"/>
          <p14:tracePt t="24919" x="3965575" y="2278063"/>
          <p14:tracePt t="24926" x="3890963" y="2227263"/>
          <p14:tracePt t="24933" x="3802063" y="2201863"/>
          <p14:tracePt t="24940" x="3714750" y="2178050"/>
          <p14:tracePt t="24947" x="3627438" y="2165350"/>
          <p14:tracePt t="24954" x="3565525" y="2165350"/>
          <p14:tracePt t="24962" x="3489325" y="2165350"/>
          <p14:tracePt t="24968" x="3440113" y="2165350"/>
          <p14:tracePt t="24976" x="3365500" y="2190750"/>
          <p14:tracePt t="24983" x="3289300" y="2227263"/>
          <p14:tracePt t="24990" x="3227388" y="2265363"/>
          <p14:tracePt t="24997" x="3165475" y="2327275"/>
          <p14:tracePt t="25004" x="3127375" y="2390775"/>
          <p14:tracePt t="25011" x="3076575" y="2427288"/>
          <p14:tracePt t="25018" x="3052763" y="2490788"/>
          <p14:tracePt t="25025" x="3040063" y="2527300"/>
          <p14:tracePt t="25032" x="3027363" y="2578100"/>
          <p14:tracePt t="25039" x="3027363" y="2640013"/>
          <p14:tracePt t="32931" x="3027363" y="2652713"/>
          <p14:tracePt t="32938" x="3040063" y="2678113"/>
          <p14:tracePt t="32945" x="3076575" y="2690813"/>
          <p14:tracePt t="32952" x="3089275" y="2716213"/>
          <p14:tracePt t="32959" x="3114675" y="2728913"/>
          <p14:tracePt t="32966" x="3165475" y="2765425"/>
          <p14:tracePt t="32973" x="3189288" y="2778125"/>
          <p14:tracePt t="32980" x="3240088" y="2816225"/>
          <p14:tracePt t="32987" x="3276600" y="2828925"/>
          <p14:tracePt t="32994" x="3327400" y="2852738"/>
          <p14:tracePt t="33002" x="3376613" y="2878138"/>
          <p14:tracePt t="33009" x="3427413" y="2890838"/>
          <p14:tracePt t="33016" x="3452813" y="2903538"/>
          <p14:tracePt t="33024" x="3489325" y="2928938"/>
          <p14:tracePt t="33030" x="3514725" y="2941638"/>
          <p14:tracePt t="33038" x="3540125" y="2952750"/>
          <p14:tracePt t="33044" x="3565525" y="2965450"/>
          <p14:tracePt t="33052" x="3578225" y="2978150"/>
          <p14:tracePt t="33059" x="3602038" y="2990850"/>
          <p14:tracePt t="33066" x="3614738" y="2990850"/>
          <p14:tracePt t="33072" x="3640138" y="3003550"/>
          <p14:tracePt t="33079" x="3665538" y="3016250"/>
          <p14:tracePt t="33087" x="3702050" y="3041650"/>
          <p14:tracePt t="33094" x="3765550" y="3041650"/>
          <p14:tracePt t="33100" x="3852863" y="3065463"/>
          <p14:tracePt t="33109" x="3952875" y="3116263"/>
          <p14:tracePt t="33115" x="4078288" y="3154363"/>
          <p14:tracePt t="33122" x="4191000" y="3178175"/>
          <p14:tracePt t="33129" x="4291013" y="3216275"/>
          <p14:tracePt t="33137" x="4378325" y="3241675"/>
          <p14:tracePt t="33145" x="4416425" y="3267075"/>
          <p14:tracePt t="33151" x="4440238" y="3267075"/>
          <p14:tracePt t="33159" x="4465638" y="3290888"/>
          <p14:tracePt t="33165" x="4478338" y="3290888"/>
          <p14:tracePt t="33172" x="4491038" y="3290888"/>
          <p14:tracePt t="33179" x="4491038" y="3303588"/>
          <p14:tracePt t="33186" x="4503738" y="3316288"/>
          <p14:tracePt t="33193" x="4540250" y="3328988"/>
          <p14:tracePt t="33200" x="4603750" y="3354388"/>
          <p14:tracePt t="33209" x="4703763" y="3390900"/>
          <p14:tracePt t="33215" x="4829175" y="3441700"/>
          <p14:tracePt t="33222" x="4978400" y="3516313"/>
          <p14:tracePt t="33229" x="5153025" y="3554413"/>
          <p14:tracePt t="33236" x="5391150" y="3629025"/>
          <p14:tracePt t="33243" x="5591175" y="3654425"/>
          <p14:tracePt t="33250" x="5729288" y="3679825"/>
          <p14:tracePt t="33257" x="5791200" y="3692525"/>
          <p14:tracePt t="33264" x="5867400" y="3703638"/>
          <p14:tracePt t="33272" x="5903913" y="3703638"/>
          <p14:tracePt t="33277" x="5954713" y="3703638"/>
          <p14:tracePt t="33712" x="6067425" y="3692525"/>
          <p14:tracePt t="33719" x="6216650" y="3679825"/>
          <p14:tracePt t="33725" x="6391275" y="3654425"/>
          <p14:tracePt t="33733" x="6554788" y="3641725"/>
          <p14:tracePt t="33740" x="6767513" y="3603625"/>
          <p14:tracePt t="33747" x="6929438" y="3590925"/>
          <p14:tracePt t="33754" x="7080250" y="3590925"/>
          <p14:tracePt t="33761" x="7218363" y="3590925"/>
          <p14:tracePt t="33768" x="7354888" y="3590925"/>
          <p14:tracePt t="33776" x="7493000" y="3590925"/>
          <p14:tracePt t="33782" x="7642225" y="3590925"/>
          <p14:tracePt t="33790" x="7780338" y="3590925"/>
          <p14:tracePt t="33796" x="7918450" y="3603625"/>
          <p14:tracePt t="33803" x="8054975" y="3616325"/>
          <p14:tracePt t="33811" x="8180388" y="3629025"/>
          <p14:tracePt t="33818" x="8331200" y="3641725"/>
          <p14:tracePt t="33826" x="8505825" y="3667125"/>
          <p14:tracePt t="33832" x="8769350" y="3692525"/>
          <p14:tracePt t="33839" x="8993188" y="3741738"/>
          <p14:tracePt t="36001" x="8993188" y="2590800"/>
          <p14:tracePt t="36008" x="8905875" y="2552700"/>
          <p14:tracePt t="36016" x="8818563" y="2516188"/>
          <p14:tracePt t="36024" x="8718550" y="2490788"/>
          <p14:tracePt t="36030" x="8593138" y="2478088"/>
          <p14:tracePt t="36037" x="8480425" y="2452688"/>
          <p14:tracePt t="36044" x="8356600" y="2414588"/>
          <p14:tracePt t="36051" x="8193088" y="2403475"/>
          <p14:tracePt t="36058" x="7980363" y="2378075"/>
          <p14:tracePt t="36065" x="7767638" y="2365375"/>
          <p14:tracePt t="36073" x="7618413" y="2352675"/>
          <p14:tracePt t="36079" x="7493000" y="2339975"/>
          <p14:tracePt t="36087" x="7418388" y="2339975"/>
          <p14:tracePt t="36093" x="7354888" y="2339975"/>
          <p14:tracePt t="36101" x="7305675" y="2339975"/>
          <p14:tracePt t="36108" x="7280275" y="2339975"/>
          <p14:tracePt t="36116" x="7254875" y="2339975"/>
          <p14:tracePt t="36123" x="7229475" y="2352675"/>
          <p14:tracePt t="36129" x="7218363" y="2352675"/>
          <p14:tracePt t="36136" x="7205663" y="2352675"/>
          <p14:tracePt t="36144" x="7192963" y="2352675"/>
          <p14:tracePt t="36150" x="7192963" y="2365375"/>
          <p14:tracePt t="36158" x="7180263" y="2365375"/>
          <p14:tracePt t="36165" x="7180263" y="2378075"/>
          <p14:tracePt t="36179" x="7167563" y="2378075"/>
          <p14:tracePt t="36186" x="7154863" y="2378075"/>
          <p14:tracePt t="36200" x="7154863" y="2390775"/>
          <p14:tracePt t="36215" x="7142163" y="2390775"/>
          <p14:tracePt t="36229" x="7142163" y="2403475"/>
          <p14:tracePt t="36250" x="7129463" y="2403475"/>
          <p14:tracePt t="36264" x="7129463" y="2414588"/>
          <p14:tracePt t="36278" x="7129463" y="2427288"/>
          <p14:tracePt t="36314" x="7129463" y="2439988"/>
          <p14:tracePt t="36435" x="7129463" y="2427288"/>
          <p14:tracePt t="36442" x="7129463" y="2414588"/>
          <p14:tracePt t="36456" x="7129463" y="2403475"/>
          <p14:tracePt t="36463" x="7154863" y="2390775"/>
          <p14:tracePt t="36470" x="7180263" y="2378075"/>
          <p14:tracePt t="36477" x="7229475" y="2365375"/>
          <p14:tracePt t="36484" x="7254875" y="2365375"/>
          <p14:tracePt t="36491" x="7292975" y="2378075"/>
          <p14:tracePt t="36498" x="7329488" y="2390775"/>
          <p14:tracePt t="36505" x="7354888" y="2390775"/>
          <p14:tracePt t="36512" x="7380288" y="2403475"/>
          <p14:tracePt t="36520" x="7405688" y="2414588"/>
          <p14:tracePt t="36534" x="7418388" y="2414588"/>
          <p14:tracePt t="36541" x="7418388" y="2427288"/>
          <p14:tracePt t="36563" x="7429500" y="2439988"/>
          <p14:tracePt t="36576" x="7442200" y="2439988"/>
          <p14:tracePt t="36583" x="7454900" y="2452688"/>
          <p14:tracePt t="36591" x="7454900" y="2465388"/>
          <p14:tracePt t="36597" x="7467600" y="2478088"/>
          <p14:tracePt t="36604" x="7480300" y="2516188"/>
          <p14:tracePt t="36611" x="7493000" y="2540000"/>
          <p14:tracePt t="36620" x="7505700" y="2565400"/>
          <p14:tracePt t="36626" x="7518400" y="2590800"/>
          <p14:tracePt t="36633" x="7531100" y="2627313"/>
          <p14:tracePt t="36641" x="7542213" y="2665413"/>
          <p14:tracePt t="36647" x="7554913" y="2716213"/>
          <p14:tracePt t="36655" x="7567613" y="2752725"/>
          <p14:tracePt t="36662" x="7567613" y="2778125"/>
          <p14:tracePt t="36669" x="7567613" y="2828925"/>
          <p14:tracePt t="36676" x="7580313" y="2865438"/>
          <p14:tracePt t="36683" x="7593013" y="2916238"/>
          <p14:tracePt t="36690" x="7593013" y="2952750"/>
          <p14:tracePt t="36697" x="7593013" y="2990850"/>
          <p14:tracePt t="36704" x="7593013" y="3028950"/>
          <p14:tracePt t="36710" x="7593013" y="3065463"/>
          <p14:tracePt t="36719" x="7593013" y="3090863"/>
          <p14:tracePt t="36726" x="7593013" y="3116263"/>
          <p14:tracePt t="36733" x="7593013" y="3141663"/>
          <p14:tracePt t="36747" x="7593013" y="3165475"/>
          <p14:tracePt t="36754" x="7605713" y="3190875"/>
          <p14:tracePt t="36761" x="7605713" y="3203575"/>
          <p14:tracePt t="36768" x="7605713" y="3216275"/>
          <p14:tracePt t="36775" x="7618413" y="3228975"/>
          <p14:tracePt t="36782" x="7618413" y="3241675"/>
          <p14:tracePt t="36789" x="7618413" y="3254375"/>
          <p14:tracePt t="36796" x="7631113" y="3254375"/>
          <p14:tracePt t="36803" x="7642225" y="3267075"/>
          <p14:tracePt t="36825" x="7654925" y="3278188"/>
          <p14:tracePt t="36832" x="7667625" y="3290888"/>
          <p14:tracePt t="36839" x="7705725" y="3316288"/>
          <p14:tracePt t="36846" x="7742238" y="3328988"/>
          <p14:tracePt t="36853" x="7793038" y="3354388"/>
          <p14:tracePt t="36860" x="7867650" y="3390900"/>
          <p14:tracePt t="36867" x="7905750" y="3429000"/>
          <p14:tracePt t="36875" x="7943850" y="3441700"/>
          <p14:tracePt t="36882" x="7993063" y="3467100"/>
          <p14:tracePt t="36888" x="8031163" y="3490913"/>
          <p14:tracePt t="36895" x="8054975" y="3490913"/>
          <p14:tracePt t="36902" x="8080375" y="3503613"/>
          <p14:tracePt t="36909" x="8080375" y="3516313"/>
          <p14:tracePt t="36925" x="8093075" y="3516313"/>
          <p14:tracePt t="36946" x="8105775" y="3516313"/>
          <p14:tracePt t="36960" x="8131175" y="3516313"/>
          <p14:tracePt t="36967" x="8143875" y="3490913"/>
          <p14:tracePt t="36975" x="8180388" y="3479800"/>
          <p14:tracePt t="36980" x="8231188" y="3441700"/>
          <p14:tracePt t="36988" x="8267700" y="3403600"/>
          <p14:tracePt t="36995" x="8318500" y="3354388"/>
          <p14:tracePt t="37002" x="8356600" y="3316288"/>
          <p14:tracePt t="37009" x="8380413" y="3290888"/>
          <p14:tracePt t="37017" x="8393113" y="3267075"/>
          <p14:tracePt t="37024" x="8418513" y="3254375"/>
          <p14:tracePt t="37031" x="8431213" y="3228975"/>
          <p14:tracePt t="37038" x="8443913" y="3216275"/>
          <p14:tracePt t="37045" x="8456613" y="3190875"/>
          <p14:tracePt t="37052" x="8456613" y="3178175"/>
          <p14:tracePt t="37059" x="8456613" y="3154363"/>
          <p14:tracePt t="37066" x="8456613" y="3141663"/>
          <p14:tracePt t="37074" x="8469313" y="3116263"/>
          <p14:tracePt t="37080" x="8469313" y="3078163"/>
          <p14:tracePt t="37087" x="8469313" y="3041650"/>
          <p14:tracePt t="37094" x="8456613" y="2990850"/>
          <p14:tracePt t="37101" x="8456613" y="2916238"/>
          <p14:tracePt t="37108" x="8456613" y="2852738"/>
          <p14:tracePt t="37116" x="8443913" y="2790825"/>
          <p14:tracePt t="37124" x="8405813" y="2752725"/>
          <p14:tracePt t="37130" x="8380413" y="2690813"/>
          <p14:tracePt t="37137" x="8367713" y="2652713"/>
          <p14:tracePt t="37144" x="8331200" y="2627313"/>
          <p14:tracePt t="37152" x="8318500" y="2603500"/>
          <p14:tracePt t="37159" x="8293100" y="2578100"/>
          <p14:tracePt t="37165" x="8280400" y="2565400"/>
          <p14:tracePt t="37172" x="8267700" y="2552700"/>
          <p14:tracePt t="37179" x="8231188" y="2540000"/>
          <p14:tracePt t="37186" x="8193088" y="2516188"/>
          <p14:tracePt t="37193" x="8167688" y="2503488"/>
          <p14:tracePt t="37200" x="8118475" y="2490788"/>
          <p14:tracePt t="37208" x="8043863" y="2465388"/>
          <p14:tracePt t="37215" x="7967663" y="2452688"/>
          <p14:tracePt t="37224" x="7880350" y="2439988"/>
          <p14:tracePt t="37230" x="7805738" y="2439988"/>
          <p14:tracePt t="37237" x="7718425" y="2439988"/>
          <p14:tracePt t="37243" x="7605713" y="2439988"/>
          <p14:tracePt t="37251" x="7493000" y="2465388"/>
          <p14:tracePt t="37258" x="7392988" y="2490788"/>
          <p14:tracePt t="37265" x="7318375" y="2503488"/>
          <p14:tracePt t="37272" x="7267575" y="2527300"/>
          <p14:tracePt t="37279" x="7205663" y="2540000"/>
          <p14:tracePt t="37286" x="7180263" y="2552700"/>
          <p14:tracePt t="37293" x="7154863" y="2565400"/>
          <p14:tracePt t="37300" x="7142163" y="2578100"/>
          <p14:tracePt t="37307" x="7118350" y="2603500"/>
          <p14:tracePt t="37314" x="7105650" y="2616200"/>
          <p14:tracePt t="37322" x="7080250" y="2640013"/>
          <p14:tracePt t="37329" x="7080250" y="2652713"/>
          <p14:tracePt t="37336" x="7054850" y="2690813"/>
          <p14:tracePt t="37343" x="7042150" y="2728913"/>
          <p14:tracePt t="37350" x="7029450" y="2803525"/>
          <p14:tracePt t="37358" x="7016750" y="2878138"/>
          <p14:tracePt t="37364" x="7016750" y="2978150"/>
          <p14:tracePt t="37371" x="7029450" y="3078163"/>
          <p14:tracePt t="37378" x="7054850" y="3178175"/>
          <p14:tracePt t="37385" x="7092950" y="3254375"/>
          <p14:tracePt t="37392" x="7142163" y="3328988"/>
          <p14:tracePt t="37400" x="7180263" y="3403600"/>
          <p14:tracePt t="37407" x="7229475" y="3467100"/>
          <p14:tracePt t="37413" x="7280275" y="3503613"/>
          <p14:tracePt t="37421" x="7305675" y="3541713"/>
          <p14:tracePt t="37429" x="7329488" y="3554413"/>
          <p14:tracePt t="37435" x="7367588" y="3567113"/>
          <p14:tracePt t="37443" x="7405688" y="3567113"/>
          <p14:tracePt t="37449" x="7467600" y="3567113"/>
          <p14:tracePt t="37458" x="7531100" y="3541713"/>
          <p14:tracePt t="37463" x="7618413" y="3503613"/>
          <p14:tracePt t="37470" x="7718425" y="3454400"/>
          <p14:tracePt t="37478" x="7818438" y="3403600"/>
          <p14:tracePt t="37485" x="7893050" y="3341688"/>
          <p14:tracePt t="37491" x="7980363" y="3254375"/>
          <p14:tracePt t="37498" x="8031163" y="3203575"/>
          <p14:tracePt t="37506" x="8093075" y="3154363"/>
          <p14:tracePt t="37513" x="8131175" y="3103563"/>
          <p14:tracePt t="37521" x="8180388" y="3041650"/>
          <p14:tracePt t="37528" x="8218488" y="2990850"/>
          <p14:tracePt t="37535" x="8231188" y="2928938"/>
          <p14:tracePt t="37542" x="8256588" y="2890838"/>
          <p14:tracePt t="37549" x="8256588" y="2840038"/>
          <p14:tracePt t="37556" x="8267700" y="2803525"/>
          <p14:tracePt t="37563" x="8267700" y="2740025"/>
          <p14:tracePt t="37570" x="8256588" y="2703513"/>
          <p14:tracePt t="37577" x="8218488" y="2627313"/>
          <p14:tracePt t="37584" x="8156575" y="2552700"/>
          <p14:tracePt t="37591" x="8043863" y="2439988"/>
          <p14:tracePt t="37598" x="7854950" y="2278063"/>
          <p14:tracePt t="37605" x="7605713" y="2114550"/>
          <p14:tracePt t="37612" x="7392988" y="2014538"/>
          <p14:tracePt t="37620" x="7229475" y="1952625"/>
          <p14:tracePt t="37627" x="7118350" y="1927225"/>
          <p14:tracePt t="37634" x="7016750" y="1927225"/>
          <p14:tracePt t="37641" x="6942138" y="1927225"/>
          <p14:tracePt t="37648" x="6880225" y="1939925"/>
          <p14:tracePt t="37655" x="6816725" y="1978025"/>
          <p14:tracePt t="37662" x="6754813" y="2001838"/>
          <p14:tracePt t="37670" x="6716713" y="2039938"/>
          <p14:tracePt t="37676" x="6667500" y="2089150"/>
          <p14:tracePt t="37684" x="6616700" y="2152650"/>
          <p14:tracePt t="37691" x="6580188" y="2227263"/>
          <p14:tracePt t="37697" x="6554788" y="2314575"/>
          <p14:tracePt t="37704" x="6529388" y="2378075"/>
          <p14:tracePt t="37712" x="6516688" y="2465388"/>
          <p14:tracePt t="37720" x="6516688" y="2552700"/>
          <p14:tracePt t="37726" x="6516688" y="2690813"/>
          <p14:tracePt t="37733" x="6567488" y="2828925"/>
          <p14:tracePt t="37741" x="6604000" y="2990850"/>
          <p14:tracePt t="37748" x="6654800" y="3116263"/>
          <p14:tracePt t="37755" x="6716713" y="3254375"/>
          <p14:tracePt t="37761" x="6780213" y="3341688"/>
          <p14:tracePt t="37769" x="6842125" y="3416300"/>
          <p14:tracePt t="37776" x="6880225" y="3490913"/>
          <p14:tracePt t="37783" x="6905625" y="3529013"/>
          <p14:tracePt t="37791" x="6942138" y="3554413"/>
          <p14:tracePt t="37797" x="6967538" y="3579813"/>
          <p14:tracePt t="37803" x="6980238" y="3590925"/>
          <p14:tracePt t="37811" x="7016750" y="3603625"/>
          <p14:tracePt t="37819" x="7042150" y="3603625"/>
          <p14:tracePt t="37826" x="7080250" y="3603625"/>
          <p14:tracePt t="37833" x="7129463" y="3603625"/>
          <p14:tracePt t="37841" x="7180263" y="3579813"/>
          <p14:tracePt t="37847" x="7254875" y="3554413"/>
          <p14:tracePt t="37854" x="7318375" y="3516313"/>
          <p14:tracePt t="37861" x="7354888" y="3503613"/>
          <p14:tracePt t="37868" x="7405688" y="3467100"/>
          <p14:tracePt t="37875" x="7429500" y="3441700"/>
          <p14:tracePt t="37882" x="7454900" y="3403600"/>
          <p14:tracePt t="37889" x="7480300" y="3390900"/>
          <p14:tracePt t="37896" x="7480300" y="3378200"/>
          <p14:tracePt t="37903" x="7493000" y="3378200"/>
          <p14:tracePt t="37917" x="7493000" y="3367088"/>
          <p14:tracePt t="37953" x="7493000" y="3354388"/>
          <p14:tracePt t="50849" x="7467600" y="3354388"/>
          <p14:tracePt t="50856" x="7342188" y="3367088"/>
          <p14:tracePt t="50865" x="7218363" y="3367088"/>
          <p14:tracePt t="50871" x="7092950" y="3390900"/>
          <p14:tracePt t="50879" x="7005638" y="3403600"/>
          <p14:tracePt t="50887" x="6942138" y="3429000"/>
          <p14:tracePt t="50903" x="6842125" y="3467100"/>
          <p14:tracePt t="50907" x="6816725" y="3479800"/>
          <p14:tracePt t="50913" x="6780213" y="3503613"/>
          <p14:tracePt t="50921" x="6754813" y="3516313"/>
          <p14:tracePt t="50928" x="6742113" y="3529013"/>
          <p14:tracePt t="50935" x="6716713" y="3541713"/>
          <p14:tracePt t="50942" x="6692900" y="3579813"/>
          <p14:tracePt t="50948" x="6667500" y="3603625"/>
          <p14:tracePt t="50956" x="6642100" y="3641725"/>
          <p14:tracePt t="50963" x="6616700" y="3692525"/>
          <p14:tracePt t="50971" x="6616700" y="3729038"/>
          <p14:tracePt t="50978" x="6592888" y="3767138"/>
          <p14:tracePt t="50985" x="6580188" y="3803650"/>
          <p14:tracePt t="50992" x="6567488" y="3841750"/>
          <p14:tracePt t="50999" x="6567488" y="3879850"/>
          <p14:tracePt t="51006" x="6567488" y="3916363"/>
          <p14:tracePt t="51013" x="6567488" y="3954463"/>
          <p14:tracePt t="51021" x="6567488" y="3992563"/>
          <p14:tracePt t="51027" x="6580188" y="4029075"/>
          <p14:tracePt t="51034" x="6604000" y="4079875"/>
          <p14:tracePt t="51041" x="6629400" y="4117975"/>
          <p14:tracePt t="51049" x="6654800" y="4167188"/>
          <p14:tracePt t="51056" x="6692900" y="4192588"/>
          <p14:tracePt t="51062" x="6742113" y="4241800"/>
          <p14:tracePt t="51071" x="6792913" y="4279900"/>
          <p14:tracePt t="51078" x="6816725" y="4330700"/>
          <p14:tracePt t="51084" x="6880225" y="4367213"/>
          <p14:tracePt t="51091" x="6942138" y="4418013"/>
          <p14:tracePt t="51098" x="7016750" y="4443413"/>
          <p14:tracePt t="51106" x="7067550" y="4479925"/>
          <p14:tracePt t="51112" x="7118350" y="4505325"/>
          <p14:tracePt t="51120" x="7154863" y="4530725"/>
          <p14:tracePt t="51126" x="7205663" y="4543425"/>
          <p14:tracePt t="51133" x="7242175" y="4554538"/>
          <p14:tracePt t="51140" x="7305675" y="4567238"/>
          <p14:tracePt t="51148" x="7354888" y="4567238"/>
          <p14:tracePt t="51154" x="7405688" y="4579938"/>
          <p14:tracePt t="51161" x="7454900" y="4579938"/>
          <p14:tracePt t="51171" x="7518400" y="4579938"/>
          <p14:tracePt t="51177" x="7567613" y="4579938"/>
          <p14:tracePt t="51183" x="7618413" y="4579938"/>
          <p14:tracePt t="51190" x="7693025" y="4567238"/>
          <p14:tracePt t="51197" x="7742238" y="4554538"/>
          <p14:tracePt t="51204" x="7793038" y="4543425"/>
          <p14:tracePt t="51212" x="7843838" y="4530725"/>
          <p14:tracePt t="51219" x="7880350" y="4518025"/>
          <p14:tracePt t="51226" x="7905750" y="4505325"/>
          <p14:tracePt t="51233" x="7943850" y="4492625"/>
          <p14:tracePt t="51240" x="7954963" y="4467225"/>
          <p14:tracePt t="51247" x="7993063" y="4454525"/>
          <p14:tracePt t="51254" x="8005763" y="4454525"/>
          <p14:tracePt t="51261" x="8018463" y="4443413"/>
          <p14:tracePt t="51269" x="8031163" y="4430713"/>
          <p14:tracePt t="51276" x="8043863" y="4418013"/>
          <p14:tracePt t="51283" x="8043863" y="4405313"/>
          <p14:tracePt t="51290" x="8054975" y="4392613"/>
          <p14:tracePt t="51297" x="8054975" y="4367213"/>
          <p14:tracePt t="51304" x="8067675" y="4330700"/>
          <p14:tracePt t="51311" x="8067675" y="4292600"/>
          <p14:tracePt t="51318" x="8043863" y="4217988"/>
          <p14:tracePt t="51325" x="7993063" y="4117975"/>
          <p14:tracePt t="51332" x="7880350" y="3992563"/>
          <p14:tracePt t="51339" x="7654925" y="3803650"/>
          <p14:tracePt t="51346" x="7392988" y="3654425"/>
          <p14:tracePt t="51354" x="7192963" y="3516313"/>
          <p14:tracePt t="51361" x="7067550" y="3441700"/>
          <p14:tracePt t="51368" x="6967538" y="3390900"/>
          <p14:tracePt t="51375" x="6880225" y="3354388"/>
          <p14:tracePt t="51382" x="6816725" y="3328988"/>
          <p14:tracePt t="51389" x="6729413" y="3316288"/>
          <p14:tracePt t="51396" x="6642100" y="3316288"/>
          <p14:tracePt t="51404" x="6592888" y="3316288"/>
          <p14:tracePt t="51410" x="6529388" y="3328988"/>
          <p14:tracePt t="51417" x="6492875" y="3341688"/>
          <p14:tracePt t="51424" x="6480175" y="3354388"/>
          <p14:tracePt t="51432" x="6454775" y="3378200"/>
          <p14:tracePt t="51438" x="6429375" y="3390900"/>
          <p14:tracePt t="51445" x="6416675" y="3416300"/>
          <p14:tracePt t="51453" x="6403975" y="3467100"/>
          <p14:tracePt t="51460" x="6380163" y="3516313"/>
          <p14:tracePt t="51468" x="6367463" y="3579813"/>
          <p14:tracePt t="51475" x="6367463" y="3654425"/>
          <p14:tracePt t="51482" x="6367463" y="3754438"/>
          <p14:tracePt t="51489" x="6367463" y="3854450"/>
          <p14:tracePt t="51496" x="6391275" y="3954463"/>
          <p14:tracePt t="51504" x="6429375" y="4041775"/>
          <p14:tracePt t="51510" x="6467475" y="4117975"/>
          <p14:tracePt t="51517" x="6503988" y="4179888"/>
          <p14:tracePt t="51524" x="6542088" y="4241800"/>
          <p14:tracePt t="51531" x="6580188" y="4279900"/>
          <p14:tracePt t="51538" x="6629400" y="4330700"/>
          <p14:tracePt t="51545" x="6680200" y="4354513"/>
          <p14:tracePt t="51552" x="6729413" y="4405313"/>
          <p14:tracePt t="51559" x="6792913" y="4430713"/>
          <p14:tracePt t="51567" x="6829425" y="4454525"/>
          <p14:tracePt t="51574" x="6905625" y="4479925"/>
          <p14:tracePt t="51581" x="6954838" y="4492625"/>
          <p14:tracePt t="51588" x="7005638" y="4492625"/>
          <p14:tracePt t="51595" x="7080250" y="4492625"/>
          <p14:tracePt t="51603" x="7142163" y="4467225"/>
          <p14:tracePt t="51609" x="7242175" y="4430713"/>
          <p14:tracePt t="51616" x="7342188" y="4367213"/>
          <p14:tracePt t="51623" x="7467600" y="4305300"/>
          <p14:tracePt t="51630" x="7580313" y="4254500"/>
          <p14:tracePt t="51637" x="7654925" y="4192588"/>
          <p14:tracePt t="51644" x="7731125" y="4129088"/>
          <p14:tracePt t="51651" x="7793038" y="4079875"/>
          <p14:tracePt t="51658" x="7854950" y="4029075"/>
          <p14:tracePt t="51665" x="7880350" y="4005263"/>
          <p14:tracePt t="51673" x="7893050" y="3979863"/>
          <p14:tracePt t="51680" x="7931150" y="3954463"/>
          <p14:tracePt t="51687" x="7931150" y="3929063"/>
          <p14:tracePt t="51695" x="7943850" y="3916363"/>
          <p14:tracePt t="51701" x="7943850" y="3892550"/>
          <p14:tracePt t="51708" x="7943850" y="3879850"/>
          <p14:tracePt t="51716" x="7943850" y="3867150"/>
          <p14:tracePt t="51723" x="7943850" y="3854450"/>
          <p14:tracePt t="51730" x="7943850" y="3829050"/>
          <p14:tracePt t="51737" x="7905750" y="3792538"/>
          <p14:tracePt t="51744" x="7880350" y="3767138"/>
          <p14:tracePt t="51751" x="7818438" y="3729038"/>
          <p14:tracePt t="51757" x="7742238" y="3679825"/>
          <p14:tracePt t="51764" x="7642225" y="3629025"/>
          <p14:tracePt t="51772" x="7518400" y="3579813"/>
          <p14:tracePt t="51779" x="7380288" y="3541713"/>
          <p14:tracePt t="51787" x="7280275" y="3529013"/>
          <p14:tracePt t="51794" x="7180263" y="3516313"/>
          <p14:tracePt t="51801" x="7105650" y="3516313"/>
          <p14:tracePt t="51807" x="7054850" y="3529013"/>
          <p14:tracePt t="51815" x="6992938" y="3541713"/>
          <p14:tracePt t="51822" x="6954838" y="3567113"/>
          <p14:tracePt t="51829" x="6905625" y="3590925"/>
          <p14:tracePt t="51837" x="6854825" y="3603625"/>
          <p14:tracePt t="51843" x="6842125" y="3629025"/>
          <p14:tracePt t="51850" x="6829425" y="3641725"/>
          <p14:tracePt t="51857" x="6792913" y="3667125"/>
          <p14:tracePt t="51872" x="6780213" y="3679825"/>
          <p14:tracePt t="51879" x="6767513" y="3703638"/>
          <p14:tracePt t="51887" x="6767513" y="3716338"/>
          <p14:tracePt t="51893" x="6754813" y="3729038"/>
          <p14:tracePt t="51900" x="6754813" y="3754438"/>
          <p14:tracePt t="51907" x="6754813" y="3767138"/>
          <p14:tracePt t="51914" x="6754813" y="3779838"/>
          <p14:tracePt t="51921" x="6754813" y="3803650"/>
          <p14:tracePt t="51928" x="6754813" y="3829050"/>
          <p14:tracePt t="51935" x="6754813" y="3841750"/>
          <p14:tracePt t="51942" x="6754813" y="3854450"/>
          <p14:tracePt t="51949" x="6754813" y="3879850"/>
          <p14:tracePt t="51956" x="6767513" y="3879850"/>
          <p14:tracePt t="51963" x="6780213" y="3905250"/>
          <p14:tracePt t="51972" x="6792913" y="3905250"/>
          <p14:tracePt t="51978" x="6816725" y="3916363"/>
          <p14:tracePt t="51985" x="6842125" y="3929063"/>
          <p14:tracePt t="51992" x="6892925" y="3954463"/>
          <p14:tracePt t="51999" x="6942138" y="3967163"/>
          <p14:tracePt t="52006" x="7016750" y="3979863"/>
          <p14:tracePt t="52013" x="7080250" y="3979863"/>
          <p14:tracePt t="52021" x="7180263" y="3992563"/>
          <p14:tracePt t="52028" x="7280275" y="3992563"/>
          <p14:tracePt t="52034" x="7380288" y="3992563"/>
          <p14:tracePt t="52041" x="7480300" y="3979863"/>
          <p14:tracePt t="52049" x="7593013" y="3967163"/>
          <p14:tracePt t="52056" x="7693025" y="3967163"/>
          <p14:tracePt t="52063" x="7754938" y="3967163"/>
          <p14:tracePt t="52070" x="7843838" y="3967163"/>
          <p14:tracePt t="52078" x="7905750" y="3967163"/>
          <p14:tracePt t="52085" x="7980363" y="3954463"/>
          <p14:tracePt t="52092" x="8018463" y="3954463"/>
          <p14:tracePt t="52099" x="8043863" y="3941763"/>
          <p14:tracePt t="52106" x="8067675" y="3929063"/>
          <p14:tracePt t="52113" x="8080375" y="3929063"/>
          <p14:tracePt t="52120" x="8093075" y="3929063"/>
          <p14:tracePt t="52127" x="8105775" y="3916363"/>
          <p14:tracePt t="52155" x="8105775" y="3905250"/>
          <p14:tracePt t="52184" x="8105775" y="3892550"/>
          <p14:tracePt t="52191" x="8105775" y="3879850"/>
          <p14:tracePt t="52198" x="8067675" y="3841750"/>
          <p14:tracePt t="52205" x="8018463" y="3803650"/>
          <p14:tracePt t="52212" x="7954963" y="3754438"/>
          <p14:tracePt t="52220" x="7880350" y="3703638"/>
          <p14:tracePt t="52226" x="7805738" y="3654425"/>
          <p14:tracePt t="52233" x="7718425" y="3603625"/>
          <p14:tracePt t="52240" x="7642225" y="3567113"/>
          <p14:tracePt t="52247" x="7567613" y="3529013"/>
          <p14:tracePt t="52254" x="7467600" y="3490913"/>
          <p14:tracePt t="52261" x="7342188" y="3479800"/>
          <p14:tracePt t="52270" x="7229475" y="3441700"/>
          <p14:tracePt t="52276" x="7129463" y="3441700"/>
          <p14:tracePt t="52284" x="7054850" y="3441700"/>
          <p14:tracePt t="52290" x="7005638" y="3441700"/>
          <p14:tracePt t="52297" x="6954838" y="3454400"/>
          <p14:tracePt t="52305" x="6892925" y="3467100"/>
          <p14:tracePt t="52312" x="6854825" y="3490913"/>
          <p14:tracePt t="52318" x="6792913" y="3503613"/>
          <p14:tracePt t="52325" x="6767513" y="3541713"/>
          <p14:tracePt t="52333" x="6729413" y="3554413"/>
          <p14:tracePt t="52340" x="6680200" y="3603625"/>
          <p14:tracePt t="52347" x="6629400" y="3667125"/>
          <p14:tracePt t="52354" x="6592888" y="3703638"/>
          <p14:tracePt t="52361" x="6554788" y="3767138"/>
          <p14:tracePt t="52368" x="6516688" y="3829050"/>
          <p14:tracePt t="52376" x="6480175" y="3892550"/>
          <p14:tracePt t="52383" x="6467475" y="3929063"/>
          <p14:tracePt t="52390" x="6442075" y="3967163"/>
          <p14:tracePt t="52397" x="6429375" y="4017963"/>
          <p14:tracePt t="52403" x="6416675" y="4067175"/>
          <p14:tracePt t="52411" x="6416675" y="4117975"/>
          <p14:tracePt t="52418" x="6416675" y="4167188"/>
          <p14:tracePt t="52425" x="6416675" y="4217988"/>
          <p14:tracePt t="52432" x="6416675" y="4292600"/>
          <p14:tracePt t="52439" x="6442075" y="4341813"/>
          <p14:tracePt t="52446" x="6467475" y="4405313"/>
          <p14:tracePt t="52453" x="6503988" y="4443413"/>
          <p14:tracePt t="52460" x="6529388" y="4505325"/>
          <p14:tracePt t="52467" x="6580188" y="4543425"/>
          <p14:tracePt t="52475" x="6642100" y="4592638"/>
          <p14:tracePt t="52482" x="6716713" y="4630738"/>
          <p14:tracePt t="52489" x="6754813" y="4667250"/>
          <p14:tracePt t="52496" x="6816725" y="4692650"/>
          <p14:tracePt t="52503" x="6867525" y="4705350"/>
          <p14:tracePt t="52510" x="6929438" y="4718050"/>
          <p14:tracePt t="52517" x="6992938" y="4743450"/>
          <p14:tracePt t="52524" x="7080250" y="4768850"/>
          <p14:tracePt t="52531" x="7192963" y="4792663"/>
          <p14:tracePt t="52539" x="7354888" y="4843463"/>
          <p14:tracePt t="52545" x="7618413" y="4892675"/>
          <p14:tracePt t="52554" x="7818438" y="4930775"/>
          <p14:tracePt t="52559" x="7993063" y="4956175"/>
          <p14:tracePt t="52567" x="8118475" y="4981575"/>
          <p14:tracePt t="52574" x="8193088" y="4981575"/>
          <p14:tracePt t="52582" x="8218488" y="4981575"/>
          <p14:tracePt t="52589" x="8231188" y="4981575"/>
          <p14:tracePt t="52604" x="8243888" y="4981575"/>
          <p14:tracePt t="52609" x="8243888" y="4968875"/>
          <p14:tracePt t="52681" x="8243888" y="4956175"/>
          <p14:tracePt t="52702" x="8256588" y="4956175"/>
          <p14:tracePt t="52709" x="8256588" y="4943475"/>
          <p14:tracePt t="52723" x="8256588" y="4930775"/>
          <p14:tracePt t="52730" x="8256588" y="4918075"/>
          <p14:tracePt t="52738" x="8267700" y="4918075"/>
          <p14:tracePt t="52751" x="8280400" y="4918075"/>
          <p14:tracePt t="52765" x="8280400" y="4905375"/>
          <p14:tracePt t="52802" x="8280400" y="4892675"/>
          <p14:tracePt t="52823" x="8280400" y="4879975"/>
          <p14:tracePt t="52829" x="8280400" y="4868863"/>
          <p14:tracePt t="52843" x="8280400" y="4856163"/>
          <p14:tracePt t="52880" x="8280400" y="4843463"/>
          <p14:tracePt t="52915" x="8280400" y="4830763"/>
          <p14:tracePt t="52922" x="8280400" y="4818063"/>
          <p14:tracePt t="52936" x="8280400" y="4792663"/>
          <p14:tracePt t="52943" x="8293100" y="4768850"/>
          <p14:tracePt t="52950" x="8293100" y="4730750"/>
          <p14:tracePt t="52957" x="8293100" y="4692650"/>
          <p14:tracePt t="52964" x="8293100" y="4656138"/>
          <p14:tracePt t="52972" x="8293100" y="4592638"/>
          <p14:tracePt t="52979" x="8293100" y="4505325"/>
          <p14:tracePt t="52987" x="8293100" y="4405313"/>
          <p14:tracePt t="52993" x="8280400" y="4318000"/>
          <p14:tracePt t="53000" x="8280400" y="4267200"/>
          <p14:tracePt t="53007" x="8267700" y="4205288"/>
          <p14:tracePt t="53014" x="8243888" y="4167188"/>
          <p14:tracePt t="53021" x="8243888" y="4141788"/>
          <p14:tracePt t="53028" x="8231188" y="4129088"/>
          <p14:tracePt t="53035" x="8218488" y="4092575"/>
          <p14:tracePt t="53042" x="8218488" y="4079875"/>
          <p14:tracePt t="53049" x="8205788" y="4067175"/>
          <p14:tracePt t="53056" x="8193088" y="4054475"/>
          <p14:tracePt t="53063" x="8180388" y="4041775"/>
          <p14:tracePt t="53071" x="8156575" y="4017963"/>
          <p14:tracePt t="53078" x="8156575" y="3992563"/>
          <p14:tracePt t="53086" x="8131175" y="3967163"/>
          <p14:tracePt t="53092" x="8118475" y="3941763"/>
          <p14:tracePt t="53099" x="8105775" y="3916363"/>
          <p14:tracePt t="53106" x="8093075" y="3879850"/>
          <p14:tracePt t="53113" x="8093075" y="3854450"/>
          <p14:tracePt t="53120" x="8080375" y="3829050"/>
          <p14:tracePt t="53127" x="8054975" y="3803650"/>
          <p14:tracePt t="53135" x="8054975" y="3779838"/>
          <p14:tracePt t="53141" x="8054975" y="3767138"/>
          <p14:tracePt t="53149" x="8043863" y="3754438"/>
          <p14:tracePt t="53163" x="8031163" y="3754438"/>
          <p14:tracePt t="53170" x="8031163" y="3741738"/>
          <p14:tracePt t="53241" x="8018463" y="3741738"/>
          <p14:tracePt t="53319" x="8018463" y="3729038"/>
          <p14:tracePt t="53333" x="8005763" y="3729038"/>
          <p14:tracePt t="53361" x="7993063" y="3729038"/>
          <p14:tracePt t="53390" x="7993063" y="3716338"/>
          <p14:tracePt t="53397" x="7980363" y="3716338"/>
          <p14:tracePt t="53405" x="7967663" y="3703638"/>
          <p14:tracePt t="53412" x="7954963" y="3703638"/>
          <p14:tracePt t="53419" x="7931150" y="3703638"/>
          <p14:tracePt t="53426" x="7905750" y="3703638"/>
          <p14:tracePt t="53432" x="7880350" y="3703638"/>
          <p14:tracePt t="53440" x="7843838" y="3703638"/>
          <p14:tracePt t="53447" x="7818438" y="3703638"/>
          <p14:tracePt t="53454" x="7780338" y="3703638"/>
          <p14:tracePt t="53461" x="7754938" y="3703638"/>
          <p14:tracePt t="53468" x="7718425" y="3716338"/>
          <p14:tracePt t="53476" x="7680325" y="3716338"/>
          <p14:tracePt t="53483" x="7642225" y="3729038"/>
          <p14:tracePt t="53490" x="7593013" y="3741738"/>
          <p14:tracePt t="53497" x="7554913" y="3741738"/>
          <p14:tracePt t="53504" x="7518400" y="3754438"/>
          <p14:tracePt t="53511" x="7480300" y="3767138"/>
          <p14:tracePt t="53518" x="7454900" y="3767138"/>
          <p14:tracePt t="53526" x="7429500" y="3779838"/>
          <p14:tracePt t="53532" x="7405688" y="3779838"/>
          <p14:tracePt t="53539" x="7367588" y="3792538"/>
          <p14:tracePt t="53546" x="7329488" y="3816350"/>
          <p14:tracePt t="53554" x="7292975" y="3816350"/>
          <p14:tracePt t="53560" x="7254875" y="3841750"/>
          <p14:tracePt t="53567" x="7229475" y="3854450"/>
          <p14:tracePt t="53575" x="7192963" y="3867150"/>
          <p14:tracePt t="53582" x="7154863" y="3879850"/>
          <p14:tracePt t="53589" x="7118350" y="3892550"/>
          <p14:tracePt t="53596" x="7105650" y="3905250"/>
          <p14:tracePt t="53604" x="7080250" y="3905250"/>
          <p14:tracePt t="53610" x="7067550" y="3905250"/>
          <p14:tracePt t="53624" x="7054850" y="3905250"/>
          <p14:tracePt t="53659" x="7054850" y="3916363"/>
          <p14:tracePt t="53689" x="7054850" y="3929063"/>
          <p14:tracePt t="53696" x="7054850" y="3967163"/>
          <p14:tracePt t="53703" x="7067550" y="3992563"/>
          <p14:tracePt t="53710" x="7092950" y="4029075"/>
          <p14:tracePt t="53717" x="7118350" y="4079875"/>
          <p14:tracePt t="53724" x="7154863" y="4117975"/>
          <p14:tracePt t="53731" x="7180263" y="4141788"/>
          <p14:tracePt t="53739" x="7218363" y="4192588"/>
          <p14:tracePt t="53745" x="7242175" y="4217988"/>
          <p14:tracePt t="53752" x="7267575" y="4241800"/>
          <p14:tracePt t="53759" x="7305675" y="4267200"/>
          <p14:tracePt t="53766" x="7329488" y="4279900"/>
          <p14:tracePt t="53773" x="7342188" y="4305300"/>
          <p14:tracePt t="53781" x="7367588" y="4318000"/>
          <p14:tracePt t="53788" x="7392988" y="4341813"/>
          <p14:tracePt t="53795" x="7418388" y="4354513"/>
          <p14:tracePt t="53803" x="7429500" y="4354513"/>
          <p14:tracePt t="53809" x="7467600" y="4367213"/>
          <p14:tracePt t="53816" x="7493000" y="4379913"/>
          <p14:tracePt t="53823" x="7531100" y="4379913"/>
          <p14:tracePt t="53830" x="7580313" y="4379913"/>
          <p14:tracePt t="53836" x="7631113" y="4367213"/>
          <p14:tracePt t="53844" x="7705725" y="4341813"/>
          <p14:tracePt t="53851" x="7780338" y="4305300"/>
          <p14:tracePt t="53858" x="7831138" y="4279900"/>
          <p14:tracePt t="53865" x="7880350" y="4254500"/>
          <p14:tracePt t="53872" x="7905750" y="4230688"/>
          <p14:tracePt t="53887" x="7980363" y="4167188"/>
          <p14:tracePt t="53895" x="7993063" y="4154488"/>
          <p14:tracePt t="53901" x="8018463" y="4129088"/>
          <p14:tracePt t="53908" x="8031163" y="4117975"/>
          <p14:tracePt t="53915" x="8054975" y="4105275"/>
          <p14:tracePt t="53922" x="8054975" y="4067175"/>
          <p14:tracePt t="53929" x="8067675" y="4054475"/>
          <p14:tracePt t="53936" x="8080375" y="4041775"/>
          <p14:tracePt t="53943" x="8080375" y="4017963"/>
          <p14:tracePt t="53950" x="8080375" y="3992563"/>
          <p14:tracePt t="53957" x="8080375" y="3979863"/>
          <p14:tracePt t="53964" x="8080375" y="3954463"/>
          <p14:tracePt t="53971" x="8080375" y="3929063"/>
          <p14:tracePt t="53979" x="8054975" y="3879850"/>
          <p14:tracePt t="53986" x="8031163" y="3854450"/>
          <p14:tracePt t="53993" x="7993063" y="3816350"/>
          <p14:tracePt t="54000" x="7943850" y="3767138"/>
          <p14:tracePt t="54008" x="7867650" y="3716338"/>
          <p14:tracePt t="54015" x="7793038" y="3679825"/>
          <p14:tracePt t="54022" x="7705725" y="3641725"/>
          <p14:tracePt t="54029" x="7605713" y="3616325"/>
          <p14:tracePt t="54036" x="7518400" y="3590925"/>
          <p14:tracePt t="54043" x="7467600" y="3590925"/>
          <p14:tracePt t="54050" x="7418388" y="3590925"/>
          <p14:tracePt t="54056" x="7354888" y="3590925"/>
          <p14:tracePt t="54063" x="7292975" y="3590925"/>
          <p14:tracePt t="54071" x="7229475" y="3616325"/>
          <p14:tracePt t="54079" x="7167563" y="3629025"/>
          <p14:tracePt t="54086" x="7129463" y="3654425"/>
          <p14:tracePt t="54093" x="7092950" y="3679825"/>
          <p14:tracePt t="54100" x="7054850" y="3703638"/>
          <p14:tracePt t="54107" x="7029450" y="3716338"/>
          <p14:tracePt t="54114" x="7005638" y="3754438"/>
          <p14:tracePt t="54121" x="6980238" y="3779838"/>
          <p14:tracePt t="54128" x="6967538" y="3803650"/>
          <p14:tracePt t="54136" x="6942138" y="3829050"/>
          <p14:tracePt t="54142" x="6929438" y="3867150"/>
          <p14:tracePt t="54149" x="6916738" y="3892550"/>
          <p14:tracePt t="54156" x="6905625" y="3916363"/>
          <p14:tracePt t="54163" x="6892925" y="3941763"/>
          <p14:tracePt t="54170" x="6880225" y="3979863"/>
          <p14:tracePt t="54178" x="6880225" y="4005263"/>
          <p14:tracePt t="54186" x="6880225" y="4029075"/>
          <p14:tracePt t="54192" x="6880225" y="4054475"/>
          <p14:tracePt t="54199" x="6880225" y="4079875"/>
          <p14:tracePt t="54206" x="6892925" y="4105275"/>
          <p14:tracePt t="54213" x="6916738" y="4129088"/>
          <p14:tracePt t="54220" x="6967538" y="4167188"/>
          <p14:tracePt t="54227" x="7005638" y="4192588"/>
          <p14:tracePt t="54235" x="7054850" y="4230688"/>
          <p14:tracePt t="54241" x="7092950" y="4230688"/>
          <p14:tracePt t="54248" x="7154863" y="4254500"/>
          <p14:tracePt t="54255" x="7218363" y="4267200"/>
          <p14:tracePt t="54262" x="7305675" y="4279900"/>
          <p14:tracePt t="54270" x="7392988" y="4292600"/>
          <p14:tracePt t="54277" x="7480300" y="4292600"/>
          <p14:tracePt t="54285" x="7580313" y="4292600"/>
          <p14:tracePt t="54291" x="7680325" y="4292600"/>
          <p14:tracePt t="54298" x="7818438" y="4279900"/>
          <p14:tracePt t="54306" x="7918450" y="4254500"/>
          <p14:tracePt t="54313" x="8005763" y="4241800"/>
          <p14:tracePt t="54320" x="8054975" y="4217988"/>
          <p14:tracePt t="54327" x="8131175" y="4192588"/>
          <p14:tracePt t="54333" x="8167688" y="4192588"/>
          <p14:tracePt t="54340" x="8193088" y="4167188"/>
          <p14:tracePt t="54348" x="8231188" y="4154488"/>
          <p14:tracePt t="54355" x="8267700" y="4141788"/>
          <p14:tracePt t="54361" x="8305800" y="4117975"/>
          <p14:tracePt t="54369" x="8343900" y="4105275"/>
          <p14:tracePt t="54377" x="8367713" y="4067175"/>
          <p14:tracePt t="54384" x="8393113" y="4054475"/>
          <p14:tracePt t="54391" x="8405813" y="4041775"/>
          <p14:tracePt t="54398" x="8431213" y="4029075"/>
          <p14:tracePt t="54405" x="8431213" y="4017963"/>
          <p14:tracePt t="54426" x="8443913" y="4005263"/>
          <p14:tracePt t="54447" x="8443913" y="3992563"/>
          <p14:tracePt t="54539" x="8418513" y="3979863"/>
          <p14:tracePt t="54546" x="8380413" y="3967163"/>
          <p14:tracePt t="54553" x="8331200" y="3941763"/>
          <p14:tracePt t="54560" x="8267700" y="3929063"/>
          <p14:tracePt t="54567" x="8218488" y="3905250"/>
          <p14:tracePt t="54575" x="8180388" y="3905250"/>
          <p14:tracePt t="54582" x="8156575" y="3892550"/>
          <p14:tracePt t="54589" x="8131175" y="3892550"/>
          <p14:tracePt t="54596" x="8118475" y="3892550"/>
          <p14:tracePt t="54611" x="8105775" y="3892550"/>
          <p14:tracePt t="54645" x="8093075" y="3892550"/>
          <p14:tracePt t="54667" x="8080375" y="3892550"/>
          <p14:tracePt t="54688" x="8067675" y="3892550"/>
          <p14:tracePt t="54696" x="8054975" y="3892550"/>
          <p14:tracePt t="54724" x="8043863" y="3892550"/>
          <p14:tracePt t="54759" x="8031163" y="3892550"/>
          <p14:tracePt t="55022" x="8005763" y="3905250"/>
          <p14:tracePt t="55029" x="7993063" y="3916363"/>
          <p14:tracePt t="55036" x="7954963" y="3929063"/>
          <p14:tracePt t="55043" x="7918450" y="3941763"/>
          <p14:tracePt t="55050" x="7893050" y="3967163"/>
          <p14:tracePt t="55057" x="7867650" y="3967163"/>
          <p14:tracePt t="55064" x="7843838" y="3992563"/>
          <p14:tracePt t="55071" x="7818438" y="4005263"/>
          <p14:tracePt t="55079" x="7793038" y="4017963"/>
          <p14:tracePt t="55087" x="7767638" y="4041775"/>
          <p14:tracePt t="55093" x="7742238" y="4054475"/>
          <p14:tracePt t="55100" x="7718425" y="4067175"/>
          <p14:tracePt t="55107" x="7693025" y="4079875"/>
          <p14:tracePt t="55115" x="7680325" y="4092575"/>
          <p14:tracePt t="55121" x="7642225" y="4105275"/>
          <p14:tracePt t="55128" x="7605713" y="4129088"/>
          <p14:tracePt t="55136" x="7567613" y="4154488"/>
          <p14:tracePt t="55143" x="7531100" y="4179888"/>
          <p14:tracePt t="55150" x="7480300" y="4205288"/>
          <p14:tracePt t="55156" x="7442200" y="4241800"/>
          <p14:tracePt t="55163" x="7405688" y="4267200"/>
          <p14:tracePt t="55171" x="7367588" y="4292600"/>
          <p14:tracePt t="55177" x="7329488" y="4318000"/>
          <p14:tracePt t="55186" x="7292975" y="4341813"/>
          <p14:tracePt t="55193" x="7280275" y="4354513"/>
          <p14:tracePt t="55199" x="7267575" y="4367213"/>
          <p14:tracePt t="55206" x="7254875" y="4392613"/>
          <p14:tracePt t="55214" x="7229475" y="4405313"/>
          <p14:tracePt t="55221" x="7229475" y="4418013"/>
          <p14:tracePt t="55227" x="7218363" y="4430713"/>
          <p14:tracePt t="55236" x="7218363" y="4443413"/>
          <p14:tracePt t="55242" x="7218363" y="4454525"/>
          <p14:tracePt t="55249" x="7205663" y="4454525"/>
          <p14:tracePt t="55256" x="7205663" y="4467225"/>
          <p14:tracePt t="55269" x="7205663" y="4479925"/>
          <p14:tracePt t="55286" x="7205663" y="4492625"/>
          <p14:tracePt t="55320" x="7205663" y="4505325"/>
          <p14:tracePt t="55327" x="7205663" y="4518025"/>
          <p14:tracePt t="55334" x="7242175" y="4543425"/>
          <p14:tracePt t="55341" x="7367588" y="4605338"/>
          <p14:tracePt t="55348" x="7618413" y="4705350"/>
          <p14:tracePt t="55355" x="8180388" y="4930775"/>
          <p14:tracePt t="55362" x="8556625" y="5056188"/>
          <p14:tracePt t="55369" x="8869363" y="5168900"/>
          <p14:tracePt t="55376" x="9018588" y="5218113"/>
          <p14:tracePt t="55386" x="9093200" y="5230813"/>
          <p14:tracePt t="55802" x="9093200" y="4918075"/>
          <p14:tracePt t="55810" x="9082088" y="4918075"/>
          <p14:tracePt t="55817" x="9056688" y="4918075"/>
          <p14:tracePt t="55824" x="9031288" y="4905375"/>
          <p14:tracePt t="55831" x="9005888" y="4892675"/>
          <p14:tracePt t="55838" x="8993188" y="4879975"/>
          <p14:tracePt t="55845" x="8982075" y="4879975"/>
          <p14:tracePt t="55859" x="8969375" y="4879975"/>
          <p14:tracePt t="55866" x="8956675" y="4879975"/>
          <p14:tracePt t="55873" x="8956675" y="4868863"/>
          <p14:tracePt t="55888" x="8943975" y="4868863"/>
          <p14:tracePt t="56108" x="8931275" y="4868863"/>
          <p14:tracePt t="56115" x="8918575" y="4868863"/>
          <p14:tracePt t="56122" x="8893175" y="4868863"/>
          <p14:tracePt t="56129" x="8869363" y="4868863"/>
          <p14:tracePt t="56137" x="8843963" y="4868863"/>
          <p14:tracePt t="56143" x="8805863" y="4868863"/>
          <p14:tracePt t="56151" x="8780463" y="4868863"/>
          <p14:tracePt t="56157" x="8769350" y="4868863"/>
          <p14:tracePt t="56164" x="8756650" y="4868863"/>
          <p14:tracePt t="56171" x="8743950" y="4868863"/>
          <p14:tracePt t="56193" x="8731250" y="4868863"/>
          <p14:tracePt t="56200" x="8718550" y="4868863"/>
          <p14:tracePt t="56214" x="8705850" y="4868863"/>
          <p14:tracePt t="56469" x="8656638" y="4843463"/>
          <p14:tracePt t="56476" x="8605838" y="4818063"/>
          <p14:tracePt t="56484" x="8505825" y="4779963"/>
          <p14:tracePt t="56491" x="8418513" y="4718050"/>
          <p14:tracePt t="56498" x="8331200" y="4656138"/>
          <p14:tracePt t="56505" x="8231188" y="4554538"/>
          <p14:tracePt t="56512" x="8131175" y="4430713"/>
          <p14:tracePt t="56520" x="8054975" y="4292600"/>
          <p14:tracePt t="56526" x="7943850" y="4105275"/>
          <p14:tracePt t="56534" x="7854950" y="3867150"/>
          <p14:tracePt t="56540" x="7793038" y="3654425"/>
          <p14:tracePt t="56547" x="7754938" y="3479800"/>
          <p14:tracePt t="56554" x="7705725" y="3290888"/>
          <p14:tracePt t="56562" x="7680325" y="3141663"/>
          <p14:tracePt t="56569" x="7654925" y="3016250"/>
          <p14:tracePt t="56576" x="7631113" y="2928938"/>
          <p14:tracePt t="56582" x="7618413" y="2903538"/>
          <p14:tracePt t="56591" x="7605713" y="2878138"/>
          <p14:tracePt t="56598" x="7605713" y="2865438"/>
          <p14:tracePt t="56605" x="7593013" y="2852738"/>
          <p14:tracePt t="56620" x="7593013" y="2840038"/>
          <p14:tracePt t="56675" x="7580313" y="2840038"/>
          <p14:tracePt t="56682" x="7580313" y="2852738"/>
          <p14:tracePt t="56697" x="7580313" y="2865438"/>
          <p14:tracePt t="56711" x="7580313" y="2890838"/>
          <p14:tracePt t="56719" x="7567613" y="2916238"/>
          <p14:tracePt t="56725" x="7567613" y="2952750"/>
          <p14:tracePt t="56732" x="7567613" y="2978150"/>
          <p14:tracePt t="56739" x="7554913" y="3003550"/>
          <p14:tracePt t="56746" x="7554913" y="3041650"/>
          <p14:tracePt t="56753" x="7554913" y="3065463"/>
          <p14:tracePt t="56760" x="7554913" y="3090863"/>
          <p14:tracePt t="56767" x="7554913" y="3116263"/>
          <p14:tracePt t="56774" x="7542213" y="3154363"/>
          <p14:tracePt t="56782" x="7542213" y="3178175"/>
          <p14:tracePt t="56789" x="7542213" y="3203575"/>
          <p14:tracePt t="56796" x="7542213" y="3228975"/>
          <p14:tracePt t="56803" x="7542213" y="3241675"/>
          <p14:tracePt t="56811" x="7542213" y="3267075"/>
          <p14:tracePt t="56817" x="7542213" y="3290888"/>
          <p14:tracePt t="56824" x="7542213" y="3303588"/>
          <p14:tracePt t="56831" x="7542213" y="3328988"/>
          <p14:tracePt t="56838" x="7554913" y="3354388"/>
          <p14:tracePt t="56845" x="7567613" y="3367088"/>
          <p14:tracePt t="56853" x="7580313" y="3378200"/>
          <p14:tracePt t="56860" x="7605713" y="3403600"/>
          <p14:tracePt t="56869" x="7618413" y="3403600"/>
          <p14:tracePt t="56873" x="7631113" y="3429000"/>
          <p14:tracePt t="56880" x="7654925" y="3441700"/>
          <p14:tracePt t="56889" x="7667625" y="3441700"/>
          <p14:tracePt t="56896" x="7693025" y="3454400"/>
          <p14:tracePt t="56903" x="7718425" y="3467100"/>
          <p14:tracePt t="56910" x="7754938" y="3467100"/>
          <p14:tracePt t="56916" x="7793038" y="3467100"/>
          <p14:tracePt t="56924" x="7831138" y="3467100"/>
          <p14:tracePt t="56931" x="7867650" y="3467100"/>
          <p14:tracePt t="56938" x="7905750" y="3467100"/>
          <p14:tracePt t="56945" x="7931150" y="3467100"/>
          <p14:tracePt t="56953" x="7943850" y="3467100"/>
          <p14:tracePt t="56959" x="7954963" y="3467100"/>
          <p14:tracePt t="56966" x="7967663" y="3454400"/>
          <p14:tracePt t="56988" x="7980363" y="3454400"/>
          <p14:tracePt t="57002" x="7993063" y="3441700"/>
          <p14:tracePt t="57030" x="7993063" y="3429000"/>
          <p14:tracePt t="57051" x="7993063" y="3416300"/>
          <p14:tracePt t="57058" x="7993063" y="3403600"/>
          <p14:tracePt t="57065" x="7967663" y="3367088"/>
          <p14:tracePt t="57072" x="7905750" y="3316288"/>
          <p14:tracePt t="57079" x="7818438" y="3278188"/>
          <p14:tracePt t="57087" x="7705725" y="3228975"/>
          <p14:tracePt t="57094" x="7593013" y="3203575"/>
          <p14:tracePt t="57102" x="7467600" y="3190875"/>
          <p14:tracePt t="57108" x="7329488" y="3178175"/>
          <p14:tracePt t="57115" x="7229475" y="3178175"/>
          <p14:tracePt t="57122" x="7142163" y="3178175"/>
          <p14:tracePt t="57130" x="7080250" y="3190875"/>
          <p14:tracePt t="57136" x="7016750" y="3216275"/>
          <p14:tracePt t="57143" x="6967538" y="3228975"/>
          <p14:tracePt t="57152" x="6905625" y="3267075"/>
          <p14:tracePt t="57157" x="6867525" y="3303588"/>
          <p14:tracePt t="57164" x="6829425" y="3341688"/>
          <p14:tracePt t="57171" x="6805613" y="3378200"/>
          <p14:tracePt t="57178" x="6780213" y="3429000"/>
          <p14:tracePt t="57187" x="6754813" y="3467100"/>
          <p14:tracePt t="57194" x="6729413" y="3529013"/>
          <p14:tracePt t="57201" x="6716713" y="3603625"/>
          <p14:tracePt t="57208" x="6704013" y="3654425"/>
          <p14:tracePt t="57215" x="6680200" y="3729038"/>
          <p14:tracePt t="57222" x="6680200" y="3779838"/>
          <p14:tracePt t="57229" x="6667500" y="3829050"/>
          <p14:tracePt t="57236" x="6667500" y="3867150"/>
          <p14:tracePt t="57243" x="6667500" y="3916363"/>
          <p14:tracePt t="57250" x="6667500" y="3954463"/>
          <p14:tracePt t="57257" x="6667500" y="3979863"/>
          <p14:tracePt t="57264" x="6667500" y="4017963"/>
          <p14:tracePt t="57271" x="6680200" y="4029075"/>
          <p14:tracePt t="57278" x="6680200" y="4041775"/>
          <p14:tracePt t="57285" x="6692900" y="4054475"/>
          <p14:tracePt t="57300" x="6704013" y="4054475"/>
          <p14:tracePt t="57307" x="6704013" y="4067175"/>
          <p14:tracePt t="57314" x="6716713" y="4079875"/>
          <p14:tracePt t="57321" x="6729413" y="4079875"/>
          <p14:tracePt t="57328" x="6767513" y="4105275"/>
          <p14:tracePt t="57336" x="6805613" y="4117975"/>
          <p14:tracePt t="57342" x="6842125" y="4117975"/>
          <p14:tracePt t="57349" x="6880225" y="4129088"/>
          <p14:tracePt t="57356" x="6929438" y="4154488"/>
          <p14:tracePt t="57364" x="6992938" y="4154488"/>
          <p14:tracePt t="57371" x="7029450" y="4167188"/>
          <p14:tracePt t="57377" x="7067550" y="4167188"/>
          <p14:tracePt t="57386" x="7092950" y="4167188"/>
          <p14:tracePt t="57393" x="7118350" y="4167188"/>
          <p14:tracePt t="57400" x="7142163" y="4167188"/>
          <p14:tracePt t="57407" x="7154863" y="4154488"/>
          <p14:tracePt t="57413" x="7192963" y="4154488"/>
          <p14:tracePt t="57420" x="7205663" y="4154488"/>
          <p14:tracePt t="57428" x="7218363" y="4141788"/>
          <p14:tracePt t="57435" x="7242175" y="4129088"/>
          <p14:tracePt t="57441" x="7267575" y="4117975"/>
          <p14:tracePt t="57456" x="7280275" y="4117975"/>
          <p14:tracePt t="57463" x="7292975" y="4105275"/>
          <p14:tracePt t="57470" x="7305675" y="4105275"/>
          <p14:tracePt t="57477" x="7305675" y="4092575"/>
          <p14:tracePt t="57485" x="7318375" y="4092575"/>
          <p14:tracePt t="57491" x="7329488" y="4092575"/>
          <p14:tracePt t="57513" x="7342188" y="4079875"/>
          <p14:tracePt t="57527" x="7342188" y="4067175"/>
          <p14:tracePt t="57541" x="7354888" y="4067175"/>
          <p14:tracePt t="57569" x="7367588" y="4067175"/>
          <p14:tracePt t="57662" x="7380288" y="4067175"/>
          <p14:tracePt t="57881" x="7405688" y="4067175"/>
          <p14:tracePt t="57889" x="7429500" y="4067175"/>
          <p14:tracePt t="57896" x="7454900" y="4067175"/>
          <p14:tracePt t="57903" x="7467600" y="4067175"/>
          <p14:tracePt t="57910" x="7480300" y="4054475"/>
          <p14:tracePt t="57924" x="7493000" y="4054475"/>
          <p14:tracePt t="57938" x="7505700" y="4054475"/>
          <p14:tracePt t="57960" x="7531100" y="4054475"/>
          <p14:tracePt t="57967" x="7542213" y="4054475"/>
          <p14:tracePt t="57987" x="7618413" y="4029075"/>
          <p14:tracePt t="57996" x="7654925" y="4029075"/>
          <p14:tracePt t="58002" x="7693025" y="4017963"/>
          <p14:tracePt t="58010" x="7718425" y="4005263"/>
          <p14:tracePt t="58016" x="7731125" y="3992563"/>
          <p14:tracePt t="58023" x="7754938" y="3992563"/>
          <p14:tracePt t="58031" x="7754938" y="3979863"/>
          <p14:tracePt t="58037" x="7767638" y="3979863"/>
          <p14:tracePt t="58059" x="7780338" y="3979863"/>
          <p14:tracePt t="58066" x="7780338" y="3967163"/>
          <p14:tracePt t="58073" x="7793038" y="3954463"/>
          <p14:tracePt t="58080" x="7805738" y="3954463"/>
          <p14:tracePt t="58087" x="7805738" y="3941763"/>
          <p14:tracePt t="58102" x="7818438" y="3941763"/>
          <p14:tracePt t="58109" x="7818438" y="3916363"/>
          <p14:tracePt t="58116" x="7831138" y="3916363"/>
          <p14:tracePt t="58123" x="7843838" y="3905250"/>
          <p14:tracePt t="58137" x="7843838" y="3879850"/>
          <p14:tracePt t="58152" x="7854950" y="3867150"/>
          <p14:tracePt t="58165" x="7854950" y="3854450"/>
          <p14:tracePt t="58172" x="7867650" y="3854450"/>
          <p14:tracePt t="58194" x="7867650" y="3841750"/>
          <p14:tracePt t="58222" x="7867650" y="3829050"/>
          <p14:tracePt t="58229" x="7867650" y="3816350"/>
          <p14:tracePt t="58236" x="7867650" y="3792538"/>
          <p14:tracePt t="58252" x="7867650" y="3779838"/>
          <p14:tracePt t="58257" x="7867650" y="3754438"/>
          <p14:tracePt t="58265" x="7854950" y="3754438"/>
          <p14:tracePt t="58272" x="7854950" y="3741738"/>
          <p14:tracePt t="58279" x="7843838" y="3729038"/>
          <p14:tracePt t="58294" x="7831138" y="3716338"/>
          <p14:tracePt t="58301" x="7818438" y="3716338"/>
          <p14:tracePt t="58322" x="7793038" y="3692525"/>
          <p14:tracePt t="58328" x="7754938" y="3692525"/>
          <p14:tracePt t="58336" x="7693025" y="3667125"/>
          <p14:tracePt t="58342" x="7631113" y="3654425"/>
          <p14:tracePt t="58350" x="7542213" y="3641725"/>
          <p14:tracePt t="58357" x="7442200" y="3629025"/>
          <p14:tracePt t="58364" x="7354888" y="3629025"/>
          <p14:tracePt t="58371" x="7292975" y="3629025"/>
          <p14:tracePt t="58378" x="7254875" y="3629025"/>
          <p14:tracePt t="58386" x="7218363" y="3629025"/>
          <p14:tracePt t="58393" x="7205663" y="3629025"/>
          <p14:tracePt t="58400" x="7192963" y="3629025"/>
          <p14:tracePt t="58407" x="7180263" y="3629025"/>
          <p14:tracePt t="58421" x="7167563" y="3629025"/>
          <p14:tracePt t="58428" x="7154863" y="3641725"/>
          <p14:tracePt t="58442" x="7142163" y="3641725"/>
          <p14:tracePt t="58456" x="7129463" y="3654425"/>
          <p14:tracePt t="58477" x="7105650" y="3667125"/>
          <p14:tracePt t="58485" x="7105650" y="3679825"/>
          <p14:tracePt t="58492" x="7092950" y="3692525"/>
          <p14:tracePt t="58499" x="7092950" y="3703638"/>
          <p14:tracePt t="58506" x="7067550" y="3703638"/>
          <p14:tracePt t="58513" x="7067550" y="3716338"/>
          <p14:tracePt t="58520" x="7067550" y="3729038"/>
          <p14:tracePt t="58528" x="7054850" y="3729038"/>
          <p14:tracePt t="58542" x="7042150" y="3741738"/>
          <p14:tracePt t="58548" x="7042150" y="3754438"/>
          <p14:tracePt t="58577" x="7029450" y="3767138"/>
          <p14:tracePt t="58613" x="7029450" y="3779838"/>
          <p14:tracePt t="58747" x="7042150" y="3792538"/>
          <p14:tracePt t="58818" x="7054850" y="3792538"/>
          <p14:tracePt t="58840" x="7054850" y="3803650"/>
          <p14:tracePt t="68350" x="7142163" y="3754438"/>
          <p14:tracePt t="68357" x="7292975" y="3703638"/>
          <p14:tracePt t="68364" x="7454900" y="3603625"/>
          <p14:tracePt t="68371" x="7705725" y="3516313"/>
          <p14:tracePt t="68378" x="7918450" y="3429000"/>
          <p14:tracePt t="68385" x="8156575" y="3367088"/>
          <p14:tracePt t="68392" x="8418513" y="3303588"/>
          <p14:tracePt t="68399" x="8656638" y="3254375"/>
          <p14:tracePt t="68406" x="8882063" y="3228975"/>
          <p14:tracePt t="68413" x="9105900" y="3190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475656" y="188640"/>
            <a:ext cx="597666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Anatomical</a:t>
            </a:r>
            <a:r>
              <a:rPr lang="it-IT" sz="3600" dirty="0">
                <a:solidFill>
                  <a:srgbClr val="FFC000"/>
                </a:solidFill>
              </a:rPr>
              <a:t> Background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2C951A-BDA5-4272-A765-AC1683087741}"/>
              </a:ext>
            </a:extLst>
          </p:cNvPr>
          <p:cNvSpPr txBox="1"/>
          <p:nvPr/>
        </p:nvSpPr>
        <p:spPr>
          <a:xfrm>
            <a:off x="287524" y="945133"/>
            <a:ext cx="8568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Some authors showed how the optic nerve sheath diameter (ONSD) could react “in vivo” after an experimental intrathecal infusion of fluid through a </a:t>
            </a:r>
            <a:r>
              <a:rPr lang="en-US" sz="1600" dirty="0" err="1"/>
              <a:t>lumbal</a:t>
            </a:r>
            <a:r>
              <a:rPr lang="en-US" sz="1600" dirty="0"/>
              <a:t> puncture. The ONSD could expand  from the  baseline ONSD about  1.8 mm (range 0.7-3.1 mm), corresponding to an ONSD variation of 45% (range 15-89%).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A4B0E8-991A-45E2-8861-0576DF063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30" y="1994463"/>
            <a:ext cx="6930516" cy="42021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4B4E5A-77D2-4BB0-8943-608AF3992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751" y="6050975"/>
            <a:ext cx="2599249" cy="8070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CEE902-24E7-458E-BF81-A1CF26C8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1"/>
    </mc:Choice>
    <mc:Fallback>
      <p:transition spd="slow" advTm="4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70" x="3313113" y="6296025"/>
          <p14:tracePt t="18903" x="2314575" y="6770688"/>
          <p14:tracePt t="18910" x="2251075" y="6719888"/>
          <p14:tracePt t="18917" x="2201863" y="6670675"/>
          <p14:tracePt t="18924" x="2163763" y="6632575"/>
          <p14:tracePt t="18931" x="2114550" y="6594475"/>
          <p14:tracePt t="18938" x="2089150" y="6583363"/>
          <p14:tracePt t="18945" x="2063750" y="6545263"/>
          <p14:tracePt t="18954" x="2038350" y="6532563"/>
          <p14:tracePt t="18959" x="2025650" y="6519863"/>
          <p14:tracePt t="18966" x="2014538" y="6507163"/>
          <p14:tracePt t="18973" x="1976438" y="6494463"/>
          <p14:tracePt t="18981" x="1963738" y="6483350"/>
          <p14:tracePt t="18988" x="1951038" y="6470650"/>
          <p14:tracePt t="18995" x="1925638" y="6445250"/>
          <p14:tracePt t="19002" x="1901825" y="6432550"/>
          <p14:tracePt t="19021" x="1851025" y="6381750"/>
          <p14:tracePt t="19024" x="1825625" y="6370638"/>
          <p14:tracePt t="19030" x="1814513" y="6345238"/>
          <p14:tracePt t="19038" x="1776413" y="6332538"/>
          <p14:tracePt t="19045" x="1763713" y="6319838"/>
          <p14:tracePt t="19051" x="1751013" y="6307138"/>
          <p14:tracePt t="19059" x="1738313" y="6294438"/>
          <p14:tracePt t="19073" x="1725613" y="6294438"/>
          <p14:tracePt t="19081" x="1725613" y="6281738"/>
          <p14:tracePt t="19088" x="1714500" y="6281738"/>
          <p14:tracePt t="19108" x="1701800" y="6281738"/>
          <p14:tracePt t="19116" x="1689100" y="6269038"/>
          <p14:tracePt t="19130" x="1676400" y="6269038"/>
          <p14:tracePt t="19144" x="1663700" y="6257925"/>
          <p14:tracePt t="19151" x="1638300" y="6257925"/>
          <p14:tracePt t="19158" x="1612900" y="6257925"/>
          <p14:tracePt t="19165" x="1601788" y="6245225"/>
          <p14:tracePt t="19172" x="1576388" y="6245225"/>
          <p14:tracePt t="19180" x="1563688" y="6245225"/>
          <p14:tracePt t="19187" x="1550988" y="6245225"/>
          <p14:tracePt t="19194" x="1538288" y="6245225"/>
          <p14:tracePt t="19201" x="1512888" y="6245225"/>
          <p14:tracePt t="19208" x="1512888" y="6232525"/>
          <p14:tracePt t="19215" x="1501775" y="6232525"/>
          <p14:tracePt t="19222" x="1476375" y="6232525"/>
          <p14:tracePt t="19237" x="1450975" y="6232525"/>
          <p14:tracePt t="19257" x="1438275" y="6232525"/>
          <p14:tracePt t="19271" x="1425575" y="6232525"/>
          <p14:tracePt t="19300" x="1412875" y="6232525"/>
          <p14:tracePt t="19321" x="1401763" y="6232525"/>
          <p14:tracePt t="19620" x="1389063" y="6219825"/>
          <p14:tracePt t="19633" x="1389063" y="6207125"/>
          <p14:tracePt t="19641" x="1376363" y="6194425"/>
          <p14:tracePt t="19647" x="1376363" y="6181725"/>
          <p14:tracePt t="19654" x="1363663" y="6145213"/>
          <p14:tracePt t="19662" x="1363663" y="6132513"/>
          <p14:tracePt t="19669" x="1350963" y="6107113"/>
          <p14:tracePt t="19676" x="1338263" y="6069013"/>
          <p14:tracePt t="19684" x="1325563" y="6032500"/>
          <p14:tracePt t="19690" x="1325563" y="5969000"/>
          <p14:tracePt t="19698" x="1325563" y="5919788"/>
          <p14:tracePt t="19705" x="1325563" y="5868988"/>
          <p14:tracePt t="19712" x="1325563" y="5807075"/>
          <p14:tracePt t="19720" x="1325563" y="5732463"/>
          <p14:tracePt t="19726" x="1325563" y="5668963"/>
          <p14:tracePt t="19733" x="1325563" y="5581650"/>
          <p14:tracePt t="19740" x="1325563" y="5494338"/>
          <p14:tracePt t="19747" x="1325563" y="5394325"/>
          <p14:tracePt t="19754" x="1325563" y="5294313"/>
          <p14:tracePt t="19761" x="1325563" y="5194300"/>
          <p14:tracePt t="19768" x="1325563" y="5105400"/>
          <p14:tracePt t="19775" x="1325563" y="5056188"/>
          <p14:tracePt t="19783" x="1325563" y="5018088"/>
          <p14:tracePt t="19790" x="1325563" y="5005388"/>
          <p14:tracePt t="19797" x="1325563" y="4992688"/>
          <p14:tracePt t="19804" x="1325563" y="4968875"/>
          <p14:tracePt t="19811" x="1325563" y="4956175"/>
          <p14:tracePt t="19818" x="1325563" y="4943475"/>
          <p14:tracePt t="19825" x="1325563" y="4930775"/>
          <p14:tracePt t="19832" x="1325563" y="4905375"/>
          <p14:tracePt t="19839" x="1325563" y="4892675"/>
          <p14:tracePt t="19846" x="1325563" y="4879975"/>
          <p14:tracePt t="19854" x="1325563" y="4856163"/>
          <p14:tracePt t="19860" x="1325563" y="4830763"/>
          <p14:tracePt t="19867" x="1325563" y="4818063"/>
          <p14:tracePt t="19886" x="1325563" y="4779963"/>
          <p14:tracePt t="19889" x="1325563" y="4768850"/>
          <p14:tracePt t="19896" x="1325563" y="4756150"/>
          <p14:tracePt t="19910" x="1325563" y="4743450"/>
          <p14:tracePt t="19924" x="1325563" y="4730750"/>
          <p14:tracePt t="19953" x="1325563" y="4718050"/>
          <p14:tracePt t="19960" x="1325563" y="4705350"/>
          <p14:tracePt t="19967" x="1325563" y="4692650"/>
          <p14:tracePt t="19974" x="1325563" y="4679950"/>
          <p14:tracePt t="19982" x="1325563" y="4643438"/>
          <p14:tracePt t="19989" x="1325563" y="4618038"/>
          <p14:tracePt t="19996" x="1325563" y="4592638"/>
          <p14:tracePt t="20003" x="1325563" y="4554538"/>
          <p14:tracePt t="20010" x="1338263" y="4505325"/>
          <p14:tracePt t="20016" x="1338263" y="4430713"/>
          <p14:tracePt t="20024" x="1338263" y="4318000"/>
          <p14:tracePt t="20031" x="1350963" y="4192588"/>
          <p14:tracePt t="20037" x="1350963" y="4079875"/>
          <p14:tracePt t="20045" x="1350963" y="3992563"/>
          <p14:tracePt t="20053" x="1350963" y="3929063"/>
          <p14:tracePt t="20059" x="1350963" y="3879850"/>
          <p14:tracePt t="20066" x="1350963" y="3841750"/>
          <p14:tracePt t="20073" x="1350963" y="3803650"/>
          <p14:tracePt t="20081" x="1350963" y="3767138"/>
          <p14:tracePt t="20087" x="1350963" y="3729038"/>
          <p14:tracePt t="20095" x="1350963" y="3692525"/>
          <p14:tracePt t="20102" x="1350963" y="3641725"/>
          <p14:tracePt t="20109" x="1350963" y="3603625"/>
          <p14:tracePt t="20116" x="1350963" y="3567113"/>
          <p14:tracePt t="20123" x="1350963" y="3529013"/>
          <p14:tracePt t="20130" x="1350963" y="3503613"/>
          <p14:tracePt t="20137" x="1338263" y="3467100"/>
          <p14:tracePt t="20144" x="1338263" y="3454400"/>
          <p14:tracePt t="20151" x="1325563" y="3441700"/>
          <p14:tracePt t="20158" x="1325563" y="3429000"/>
          <p14:tracePt t="20180" x="1325563" y="3416300"/>
          <p14:tracePt t="20194" x="1325563" y="3403600"/>
          <p14:tracePt t="20336" x="1325563" y="3416300"/>
          <p14:tracePt t="20364" x="1325563" y="3429000"/>
          <p14:tracePt t="20386" x="1325563" y="3441700"/>
          <p14:tracePt t="20400" x="1325563" y="3454400"/>
          <p14:tracePt t="20407" x="1325563" y="3467100"/>
          <p14:tracePt t="20428" x="1325563" y="3479800"/>
          <p14:tracePt t="20435" x="1338263" y="3479800"/>
          <p14:tracePt t="20442" x="1338263" y="3490913"/>
          <p14:tracePt t="20456" x="1338263" y="3503613"/>
          <p14:tracePt t="20470" x="1338263" y="3516313"/>
          <p14:tracePt t="20487" x="1338263" y="3529013"/>
          <p14:tracePt t="20513" x="1338263" y="3541713"/>
          <p14:tracePt t="20542" x="1338263" y="3554413"/>
          <p14:tracePt t="20556" x="1338263" y="3567113"/>
          <p14:tracePt t="20592" x="1338263" y="3579813"/>
          <p14:tracePt t="20626" x="1338263" y="3590925"/>
          <p14:tracePt t="20654" x="1338263" y="3603625"/>
          <p14:tracePt t="20747" x="1338263" y="3616325"/>
          <p14:tracePt t="20775" x="1338263" y="3629025"/>
          <p14:tracePt t="20833" x="1338263" y="3641725"/>
          <p14:tracePt t="20867" x="1338263" y="3654425"/>
          <p14:tracePt t="20903" x="1338263" y="3667125"/>
          <p14:tracePt t="20931" x="1338263" y="3679825"/>
          <p14:tracePt t="21206" x="1338263" y="3692525"/>
          <p14:tracePt t="21219" x="1338263" y="3703638"/>
          <p14:tracePt t="21227" x="1338263" y="3716338"/>
          <p14:tracePt t="21234" x="1338263" y="3729038"/>
          <p14:tracePt t="21248" x="1338263" y="3741738"/>
          <p14:tracePt t="21262" x="1338263" y="3754438"/>
          <p14:tracePt t="21283" x="1338263" y="3767138"/>
          <p14:tracePt t="21740" x="1338263" y="3754438"/>
          <p14:tracePt t="21894" x="1338263" y="3741738"/>
          <p14:tracePt t="22386" x="1350963" y="3741738"/>
          <p14:tracePt t="22421" x="1363663" y="3741738"/>
          <p14:tracePt t="22955" x="1363663" y="3729038"/>
          <p14:tracePt t="22983" x="1376363" y="3716338"/>
          <p14:tracePt t="23004" x="1376363" y="3703638"/>
          <p14:tracePt t="23032" x="1376363" y="3692525"/>
          <p14:tracePt t="23060" x="1389063" y="3679825"/>
          <p14:tracePt t="23067" x="1389063" y="3667125"/>
          <p14:tracePt t="23074" x="1401763" y="3654425"/>
          <p14:tracePt t="23081" x="1412875" y="3616325"/>
          <p14:tracePt t="23088" x="1425575" y="3579813"/>
          <p14:tracePt t="23095" x="1438275" y="3579813"/>
          <p14:tracePt t="23103" x="1438275" y="3554413"/>
          <p14:tracePt t="23109" x="1450975" y="3529013"/>
          <p14:tracePt t="23116" x="1463675" y="3503613"/>
          <p14:tracePt t="23123" x="1463675" y="3490913"/>
          <p14:tracePt t="23137" x="1463675" y="3479800"/>
          <p14:tracePt t="23153" x="1463675" y="3467100"/>
          <p14:tracePt t="23158" x="1476375" y="3454400"/>
          <p14:tracePt t="23166" x="1489075" y="3429000"/>
          <p14:tracePt t="23172" x="1501775" y="3390900"/>
          <p14:tracePt t="23179" x="1512888" y="3367088"/>
          <p14:tracePt t="23186" x="1512888" y="3328988"/>
          <p14:tracePt t="23193" x="1550988" y="3303588"/>
          <p14:tracePt t="23200" x="1550988" y="3278188"/>
          <p14:tracePt t="23207" x="1576388" y="3228975"/>
          <p14:tracePt t="23214" x="1612900" y="3190875"/>
          <p14:tracePt t="23222" x="1612900" y="3165475"/>
          <p14:tracePt t="23228" x="1625600" y="3141663"/>
          <p14:tracePt t="23242" x="1638300" y="3128963"/>
          <p14:tracePt t="23263" x="1638300" y="3116263"/>
          <p14:tracePt t="23383" x="1638300" y="3128963"/>
          <p14:tracePt t="23404" x="1638300" y="3141663"/>
          <p14:tracePt t="23411" x="1638300" y="3154363"/>
          <p14:tracePt t="23419" x="1638300" y="3165475"/>
          <p14:tracePt t="23432" x="1638300" y="3178175"/>
          <p14:tracePt t="23446" x="1638300" y="3203575"/>
          <p14:tracePt t="23461" x="1638300" y="3216275"/>
          <p14:tracePt t="23481" x="1638300" y="3228975"/>
          <p14:tracePt t="23495" x="1638300" y="3241675"/>
          <p14:tracePt t="23572" x="1638300" y="3228975"/>
          <p14:tracePt t="23629" x="1638300" y="3216275"/>
          <p14:tracePt t="23636" x="1651000" y="3216275"/>
          <p14:tracePt t="23656" x="1651000" y="3203575"/>
          <p14:tracePt t="23664" x="1663700" y="3203575"/>
          <p14:tracePt t="23671" x="1676400" y="3178175"/>
          <p14:tracePt t="23678" x="1676400" y="3141663"/>
          <p14:tracePt t="23686" x="1701800" y="3090863"/>
          <p14:tracePt t="23692" x="1701800" y="3078163"/>
          <p14:tracePt t="23699" x="1714500" y="3065463"/>
          <p14:tracePt t="23706" x="1714500" y="3041650"/>
          <p14:tracePt t="23727" x="1714500" y="3028950"/>
          <p14:tracePt t="23755" x="1714500" y="3016250"/>
          <p14:tracePt t="23790" x="1714500" y="3003550"/>
          <p14:tracePt t="23812" x="1725613" y="3003550"/>
          <p14:tracePt t="23818" x="1725613" y="2990850"/>
          <p14:tracePt t="23826" x="1738313" y="2978150"/>
          <p14:tracePt t="23833" x="1751013" y="2965450"/>
          <p14:tracePt t="23840" x="1751013" y="2941638"/>
          <p14:tracePt t="23847" x="1763713" y="2941638"/>
          <p14:tracePt t="23854" x="1763713" y="2928938"/>
          <p14:tracePt t="23869" x="1776413" y="2916238"/>
          <p14:tracePt t="23889" x="1776413" y="2903538"/>
          <p14:tracePt t="23910" x="1776413" y="2890838"/>
          <p14:tracePt t="23938" x="1776413" y="2878138"/>
          <p14:tracePt t="23945" x="1789113" y="2828925"/>
          <p14:tracePt t="23952" x="1801813" y="2790825"/>
          <p14:tracePt t="23959" x="1814513" y="2740025"/>
          <p14:tracePt t="23966" x="1814513" y="2690813"/>
          <p14:tracePt t="23973" x="1838325" y="2627313"/>
          <p14:tracePt t="23980" x="1851025" y="2565400"/>
          <p14:tracePt t="23987" x="1876425" y="2478088"/>
          <p14:tracePt t="23994" x="1889125" y="2414588"/>
          <p14:tracePt t="24003" x="1901825" y="2378075"/>
          <p14:tracePt t="24008" x="1901825" y="2352675"/>
          <p14:tracePt t="24015" x="1901825" y="2339975"/>
          <p14:tracePt t="24022" x="1901825" y="2327275"/>
          <p14:tracePt t="24051" x="1901825" y="2314575"/>
          <p14:tracePt t="24064" x="1901825" y="2303463"/>
          <p14:tracePt t="24324" x="1901825" y="2314575"/>
          <p14:tracePt t="24331" x="1901825" y="2339975"/>
          <p14:tracePt t="24338" x="1889125" y="2365375"/>
          <p14:tracePt t="24345" x="1876425" y="2390775"/>
          <p14:tracePt t="24352" x="1863725" y="2414588"/>
          <p14:tracePt t="24359" x="1863725" y="2452688"/>
          <p14:tracePt t="24366" x="1851025" y="2478088"/>
          <p14:tracePt t="24374" x="1838325" y="2516188"/>
          <p14:tracePt t="24380" x="1838325" y="2540000"/>
          <p14:tracePt t="24388" x="1838325" y="2565400"/>
          <p14:tracePt t="24395" x="1838325" y="2590800"/>
          <p14:tracePt t="24403" x="1838325" y="2603500"/>
          <p14:tracePt t="24409" x="1838325" y="2640013"/>
          <p14:tracePt t="24416" x="1838325" y="2665413"/>
          <p14:tracePt t="24423" x="1838325" y="2690813"/>
          <p14:tracePt t="24430" x="1838325" y="2703513"/>
          <p14:tracePt t="24437" x="1851025" y="2716213"/>
          <p14:tracePt t="24444" x="1851025" y="2740025"/>
          <p14:tracePt t="24458" x="1863725" y="2752725"/>
          <p14:tracePt t="24472" x="1863725" y="2778125"/>
          <p14:tracePt t="24479" x="1889125" y="2778125"/>
          <p14:tracePt t="24486" x="1889125" y="2803525"/>
          <p14:tracePt t="24493" x="1914525" y="2803525"/>
          <p14:tracePt t="24507" x="1963738" y="2816225"/>
          <p14:tracePt t="24514" x="1989138" y="2828925"/>
          <p14:tracePt t="24521" x="2014538" y="2828925"/>
          <p14:tracePt t="24528" x="2038350" y="2828925"/>
          <p14:tracePt t="24536" x="2076450" y="2828925"/>
          <p14:tracePt t="24542" x="2101850" y="2828925"/>
          <p14:tracePt t="24549" x="2138363" y="2828925"/>
          <p14:tracePt t="24556" x="2163763" y="2828925"/>
          <p14:tracePt t="24577" x="2176463" y="2828925"/>
          <p14:tracePt t="24591" x="2189163" y="2828925"/>
          <p14:tracePt t="24598" x="2201863" y="2816225"/>
          <p14:tracePt t="24612" x="2201863" y="2803525"/>
          <p14:tracePt t="24626" x="2201863" y="2790825"/>
          <p14:tracePt t="24633" x="2227263" y="2778125"/>
          <p14:tracePt t="24640" x="2238375" y="2752725"/>
          <p14:tracePt t="24648" x="2251075" y="2728913"/>
          <p14:tracePt t="24655" x="2251075" y="2716213"/>
          <p14:tracePt t="24661" x="2251075" y="2703513"/>
          <p14:tracePt t="24669" x="2251075" y="2690813"/>
          <p14:tracePt t="24675" x="2251075" y="2678113"/>
          <p14:tracePt t="24697" x="2251075" y="2665413"/>
          <p14:tracePt t="24704" x="2251075" y="2627313"/>
          <p14:tracePt t="24711" x="2251075" y="2603500"/>
          <p14:tracePt t="24725" x="2251075" y="2590800"/>
          <p14:tracePt t="24739" x="2251075" y="2578100"/>
          <p14:tracePt t="24745" x="2251075" y="2565400"/>
          <p14:tracePt t="24752" x="2238375" y="2565400"/>
          <p14:tracePt t="24759" x="2227263" y="2552700"/>
          <p14:tracePt t="24774" x="2214563" y="2552700"/>
          <p14:tracePt t="24781" x="2214563" y="2540000"/>
          <p14:tracePt t="24795" x="2201863" y="2540000"/>
          <p14:tracePt t="24809" x="2176463" y="2540000"/>
          <p14:tracePt t="24816" x="2138363" y="2540000"/>
          <p14:tracePt t="24823" x="2114550" y="2540000"/>
          <p14:tracePt t="24830" x="2076450" y="2552700"/>
          <p14:tracePt t="24837" x="2051050" y="2590800"/>
          <p14:tracePt t="24844" x="1989138" y="2616200"/>
          <p14:tracePt t="24852" x="1914525" y="2640013"/>
          <p14:tracePt t="24857" x="1889125" y="2678113"/>
          <p14:tracePt t="24865" x="1851025" y="2690813"/>
          <p14:tracePt t="24872" x="1825625" y="2716213"/>
          <p14:tracePt t="24879" x="1814513" y="2728913"/>
          <p14:tracePt t="24886" x="1789113" y="2752725"/>
          <p14:tracePt t="24893" x="1776413" y="2765425"/>
          <p14:tracePt t="24900" x="1763713" y="2765425"/>
          <p14:tracePt t="24907" x="1763713" y="2778125"/>
          <p14:tracePt t="24928" x="1751013" y="2778125"/>
          <p14:tracePt t="24942" x="1751013" y="2790825"/>
          <p14:tracePt t="24977" x="1751013" y="2803525"/>
          <p14:tracePt t="24991" x="1751013" y="2816225"/>
          <p14:tracePt t="25026" x="1751013" y="2828925"/>
          <p14:tracePt t="25033" x="1751013" y="2840038"/>
          <p14:tracePt t="25041" x="1751013" y="2865438"/>
          <p14:tracePt t="25047" x="1751013" y="2903538"/>
          <p14:tracePt t="25055" x="1776413" y="2941638"/>
          <p14:tracePt t="25061" x="1789113" y="2990850"/>
          <p14:tracePt t="25069" x="1825625" y="3028950"/>
          <p14:tracePt t="25076" x="1851025" y="3054350"/>
          <p14:tracePt t="25083" x="1863725" y="3090863"/>
          <p14:tracePt t="25089" x="1876425" y="3103563"/>
          <p14:tracePt t="25097" x="1889125" y="3128963"/>
          <p14:tracePt t="25111" x="1901825" y="3141663"/>
          <p14:tracePt t="25146" x="1914525" y="3154363"/>
          <p14:tracePt t="25160" x="1914525" y="3165475"/>
          <p14:tracePt t="25167" x="1925638" y="3165475"/>
          <p14:tracePt t="25188" x="1938338" y="3165475"/>
          <p14:tracePt t="25195" x="1938338" y="3178175"/>
          <p14:tracePt t="25209" x="1951038" y="3178175"/>
          <p14:tracePt t="25223" x="1951038" y="3190875"/>
          <p14:tracePt t="25230" x="1963738" y="3190875"/>
          <p14:tracePt t="25251" x="1963738" y="3203575"/>
          <p14:tracePt t="25258" x="1976438" y="3203575"/>
          <p14:tracePt t="25273" x="1989138" y="3216275"/>
          <p14:tracePt t="25307" x="1989138" y="3228975"/>
          <p14:tracePt t="25371" x="1989138" y="3241675"/>
          <p14:tracePt t="25392" x="1989138" y="3254375"/>
          <p14:tracePt t="25398" x="1989138" y="3267075"/>
          <p14:tracePt t="25420" x="1976438" y="3278188"/>
          <p14:tracePt t="25427" x="1976438" y="3290888"/>
          <p14:tracePt t="25441" x="1963738" y="3316288"/>
          <p14:tracePt t="25448" x="1938338" y="3328988"/>
          <p14:tracePt t="25455" x="1938338" y="3341688"/>
          <p14:tracePt t="25462" x="1914525" y="3354388"/>
          <p14:tracePt t="25469" x="1901825" y="3378200"/>
          <p14:tracePt t="25476" x="1876425" y="3390900"/>
          <p14:tracePt t="25483" x="1851025" y="3416300"/>
          <p14:tracePt t="25490" x="1838325" y="3429000"/>
          <p14:tracePt t="25497" x="1825625" y="3441700"/>
          <p14:tracePt t="25512" x="1814513" y="3454400"/>
          <p14:tracePt t="25533" x="1801813" y="3454400"/>
          <p14:tracePt t="25540" x="1801813" y="3467100"/>
          <p14:tracePt t="25547" x="1789113" y="3467100"/>
          <p14:tracePt t="25575" x="1789113" y="3479800"/>
          <p14:tracePt t="25582" x="1776413" y="3479800"/>
          <p14:tracePt t="25589" x="1776413" y="3490913"/>
          <p14:tracePt t="25743" x="1776413" y="3479800"/>
          <p14:tracePt t="25779" x="1789113" y="3467100"/>
          <p14:tracePt t="25792" x="1801813" y="3467100"/>
          <p14:tracePt t="25813" x="1814513" y="3454400"/>
          <p14:tracePt t="25820" x="1851025" y="3454400"/>
          <p14:tracePt t="25828" x="1863725" y="3441700"/>
          <p14:tracePt t="25835" x="1876425" y="3441700"/>
          <p14:tracePt t="25842" x="1914525" y="3429000"/>
          <p14:tracePt t="25849" x="1938338" y="3416300"/>
          <p14:tracePt t="25856" x="1951038" y="3416300"/>
          <p14:tracePt t="25863" x="1963738" y="3416300"/>
          <p14:tracePt t="25869" x="1989138" y="3403600"/>
          <p14:tracePt t="25885" x="2025650" y="3378200"/>
          <p14:tracePt t="25890" x="2038350" y="3367088"/>
          <p14:tracePt t="25897" x="2051050" y="3367088"/>
          <p14:tracePt t="25904" x="2076450" y="3354388"/>
          <p14:tracePt t="25912" x="2076450" y="3341688"/>
          <p14:tracePt t="25926" x="2089150" y="3328988"/>
          <p14:tracePt t="25968" x="2101850" y="3328988"/>
          <p14:tracePt t="26080" x="2101850" y="3341688"/>
          <p14:tracePt t="26087" x="2114550" y="3341688"/>
          <p14:tracePt t="26094" x="2114550" y="3354388"/>
          <p14:tracePt t="26102" x="2127250" y="3354388"/>
          <p14:tracePt t="26115" x="2138363" y="3367088"/>
          <p14:tracePt t="26129" x="2138363" y="3378200"/>
          <p14:tracePt t="26136" x="2138363" y="3390900"/>
          <p14:tracePt t="26144" x="2151063" y="3390900"/>
          <p14:tracePt t="26152" x="2151063" y="3403600"/>
          <p14:tracePt t="26178" x="2163763" y="3416300"/>
          <p14:tracePt t="26193" x="2176463" y="3416300"/>
          <p14:tracePt t="26200" x="2176463" y="3429000"/>
          <p14:tracePt t="26207" x="2176463" y="3441700"/>
          <p14:tracePt t="26221" x="2176463" y="3454400"/>
          <p14:tracePt t="26228" x="2189163" y="3454400"/>
          <p14:tracePt t="26249" x="2189163" y="3467100"/>
          <p14:tracePt t="26284" x="2189163" y="3479800"/>
          <p14:tracePt t="26298" x="2189163" y="3490913"/>
          <p14:tracePt t="26340" x="2201863" y="3503613"/>
          <p14:tracePt t="26361" x="2201863" y="3516313"/>
          <p14:tracePt t="26368" x="2214563" y="3516313"/>
          <p14:tracePt t="26375" x="2214563" y="3529013"/>
          <p14:tracePt t="26389" x="2227263" y="3541713"/>
          <p14:tracePt t="26417" x="2227263" y="3554413"/>
          <p14:tracePt t="26438" x="2238375" y="3567113"/>
          <p14:tracePt t="26474" x="2238375" y="3579813"/>
          <p14:tracePt t="27527" x="2251075" y="3579813"/>
          <p14:tracePt t="27534" x="2251075" y="3567113"/>
          <p14:tracePt t="27555" x="2263775" y="3554413"/>
          <p14:tracePt t="27562" x="2276475" y="3554413"/>
          <p14:tracePt t="27569" x="2289175" y="3541713"/>
          <p14:tracePt t="27576" x="2301875" y="3529013"/>
          <p14:tracePt t="27585" x="2327275" y="3516313"/>
          <p14:tracePt t="27590" x="2338388" y="3479800"/>
          <p14:tracePt t="27597" x="2351088" y="3479800"/>
          <p14:tracePt t="27604" x="2363788" y="3467100"/>
          <p14:tracePt t="27612" x="2376488" y="3441700"/>
          <p14:tracePt t="27625" x="2389188" y="3429000"/>
          <p14:tracePt t="27646" x="2401888" y="3429000"/>
          <p14:tracePt t="27654" x="2401888" y="3416300"/>
          <p14:tracePt t="27668" x="2401888" y="3403600"/>
          <p14:tracePt t="27689" x="2414588" y="3403600"/>
          <p14:tracePt t="27703" x="2414588" y="3390900"/>
          <p14:tracePt t="36923" x="2427288" y="3390900"/>
          <p14:tracePt t="36930" x="2439988" y="3378200"/>
          <p14:tracePt t="36938" x="2451100" y="3367088"/>
          <p14:tracePt t="36946" x="2463800" y="3354388"/>
          <p14:tracePt t="36953" x="2489200" y="3341688"/>
          <p14:tracePt t="36960" x="2489200" y="3328988"/>
          <p14:tracePt t="36966" x="2501900" y="3316288"/>
          <p14:tracePt t="36974" x="2527300" y="3290888"/>
          <p14:tracePt t="36982" x="2540000" y="3278188"/>
          <p14:tracePt t="36988" x="2551113" y="3267075"/>
          <p14:tracePt t="36995" x="2551113" y="3254375"/>
          <p14:tracePt t="37003" x="2563813" y="3241675"/>
          <p14:tracePt t="37009" x="2589213" y="3216275"/>
          <p14:tracePt t="37016" x="2589213" y="3203575"/>
          <p14:tracePt t="37023" x="2614613" y="3178175"/>
          <p14:tracePt t="37030" x="2614613" y="3154363"/>
          <p14:tracePt t="37037" x="2627313" y="3141663"/>
          <p14:tracePt t="37045" x="2640013" y="3128963"/>
          <p14:tracePt t="37052" x="2651125" y="3090863"/>
          <p14:tracePt t="37059" x="2663825" y="3078163"/>
          <p14:tracePt t="37066" x="2676525" y="3065463"/>
          <p14:tracePt t="37073" x="2676525" y="3041650"/>
          <p14:tracePt t="37080" x="2701925" y="3028950"/>
          <p14:tracePt t="37087" x="2701925" y="3003550"/>
          <p14:tracePt t="37094" x="2714625" y="2990850"/>
          <p14:tracePt t="37101" x="2727325" y="2978150"/>
          <p14:tracePt t="37115" x="2727325" y="2965450"/>
          <p14:tracePt t="37123" x="2740025" y="2965450"/>
          <p14:tracePt t="37129" x="2740025" y="2952750"/>
          <p14:tracePt t="37144" x="2752725" y="2941638"/>
          <p14:tracePt t="37159" x="2752725" y="2928938"/>
          <p14:tracePt t="37166" x="2763838" y="2928938"/>
          <p14:tracePt t="37172" x="2763838" y="2916238"/>
          <p14:tracePt t="37180" x="2776538" y="2916238"/>
          <p14:tracePt t="37186" x="2776538" y="2903538"/>
          <p14:tracePt t="37208" x="2789238" y="2903538"/>
          <p14:tracePt t="37222" x="2789238" y="2890838"/>
          <p14:tracePt t="37335" x="2801938" y="2890838"/>
          <p14:tracePt t="37364" x="2801938" y="2903538"/>
          <p14:tracePt t="37379" x="2801938" y="2916238"/>
          <p14:tracePt t="37385" x="2801938" y="2928938"/>
          <p14:tracePt t="37392" x="2801938" y="2941638"/>
          <p14:tracePt t="37407" x="2801938" y="2952750"/>
          <p14:tracePt t="37413" x="2801938" y="2965450"/>
          <p14:tracePt t="37420" x="2801938" y="2978150"/>
          <p14:tracePt t="37427" x="2801938" y="2990850"/>
          <p14:tracePt t="37442" x="2801938" y="3003550"/>
          <p14:tracePt t="37450" x="2801938" y="3016250"/>
          <p14:tracePt t="37457" x="2801938" y="3028950"/>
          <p14:tracePt t="37471" x="2789238" y="3041650"/>
          <p14:tracePt t="37484" x="2789238" y="3065463"/>
          <p14:tracePt t="37506" x="2789238" y="3078163"/>
          <p14:tracePt t="37520" x="2789238" y="3090863"/>
          <p14:tracePt t="37556" x="2789238" y="3103563"/>
          <p14:tracePt t="37570" x="2789238" y="3116263"/>
          <p14:tracePt t="37598" x="2789238" y="3128963"/>
          <p14:tracePt t="37740" x="2801938" y="3128963"/>
          <p14:tracePt t="37755" x="2827338" y="3116263"/>
          <p14:tracePt t="37761" x="2827338" y="3103563"/>
          <p14:tracePt t="37769" x="2852738" y="3090863"/>
          <p14:tracePt t="37776" x="2876550" y="3078163"/>
          <p14:tracePt t="37782" x="2889250" y="3065463"/>
          <p14:tracePt t="37790" x="2914650" y="3054350"/>
          <p14:tracePt t="37804" x="2940050" y="3041650"/>
          <p14:tracePt t="37811" x="2952750" y="3028950"/>
          <p14:tracePt t="37818" x="2963863" y="3016250"/>
          <p14:tracePt t="37825" x="2976563" y="3003550"/>
          <p14:tracePt t="37847" x="2989263" y="3003550"/>
          <p14:tracePt t="37854" x="3001963" y="2990850"/>
          <p14:tracePt t="37875" x="3014663" y="2990850"/>
          <p14:tracePt t="37904" x="3027363" y="2990850"/>
          <p14:tracePt t="37988" x="3027363" y="3003550"/>
          <p14:tracePt t="38003" x="3027363" y="3016250"/>
          <p14:tracePt t="38010" x="3040063" y="3028950"/>
          <p14:tracePt t="38017" x="3040063" y="3041650"/>
          <p14:tracePt t="38031" x="3052763" y="3054350"/>
          <p14:tracePt t="38038" x="3052763" y="3065463"/>
          <p14:tracePt t="38046" x="3052763" y="3078163"/>
          <p14:tracePt t="38053" x="3052763" y="3090863"/>
          <p14:tracePt t="38060" x="3052763" y="3103563"/>
          <p14:tracePt t="38067" x="3065463" y="3116263"/>
          <p14:tracePt t="38073" x="3076575" y="3141663"/>
          <p14:tracePt t="38082" x="3076575" y="3165475"/>
          <p14:tracePt t="38088" x="3089275" y="3178175"/>
          <p14:tracePt t="38095" x="3089275" y="3216275"/>
          <p14:tracePt t="38102" x="3101975" y="3228975"/>
          <p14:tracePt t="38109" x="3101975" y="3254375"/>
          <p14:tracePt t="38116" x="3114675" y="3267075"/>
          <p14:tracePt t="38123" x="3127375" y="3290888"/>
          <p14:tracePt t="38130" x="3127375" y="3303588"/>
          <p14:tracePt t="38137" x="3152775" y="3328988"/>
          <p14:tracePt t="38145" x="3165475" y="3354388"/>
          <p14:tracePt t="38152" x="3189288" y="3367088"/>
          <p14:tracePt t="38159" x="3214688" y="3403600"/>
          <p14:tracePt t="38166" x="3240088" y="3441700"/>
          <p14:tracePt t="38173" x="3276600" y="3490913"/>
          <p14:tracePt t="38182" x="3302000" y="3516313"/>
          <p14:tracePt t="38187" x="3327400" y="3541713"/>
          <p14:tracePt t="38194" x="3365500" y="3567113"/>
          <p14:tracePt t="38202" x="3376613" y="3603625"/>
          <p14:tracePt t="38208" x="3389313" y="3616325"/>
          <p14:tracePt t="38216" x="3414713" y="3641725"/>
          <p14:tracePt t="38222" x="3427413" y="3667125"/>
          <p14:tracePt t="38229" x="3440113" y="3667125"/>
          <p14:tracePt t="38244" x="3440113" y="3679825"/>
          <p14:tracePt t="38265" x="3452813" y="3679825"/>
          <p14:tracePt t="38272" x="3452813" y="3692525"/>
          <p14:tracePt t="38279" x="3465513" y="3692525"/>
          <p14:tracePt t="38336" x="3478213" y="3692525"/>
          <p14:tracePt t="38365" x="3478213" y="3703638"/>
          <p14:tracePt t="38527" x="3489325" y="3703638"/>
          <p14:tracePt t="38542" x="3489325" y="3692525"/>
          <p14:tracePt t="38563" x="3489325" y="3679825"/>
          <p14:tracePt t="38578" x="3489325" y="3667125"/>
          <p14:tracePt t="38592" x="3502025" y="3641725"/>
          <p14:tracePt t="38598" x="3514725" y="3603625"/>
          <p14:tracePt t="38606" x="3514725" y="3579813"/>
          <p14:tracePt t="38613" x="3527425" y="3541713"/>
          <p14:tracePt t="38620" x="3527425" y="3516313"/>
          <p14:tracePt t="38627" x="3540125" y="3479800"/>
          <p14:tracePt t="38634" x="3540125" y="3454400"/>
          <p14:tracePt t="38641" x="3552825" y="3416300"/>
          <p14:tracePt t="38648" x="3565525" y="3390900"/>
          <p14:tracePt t="38656" x="3565525" y="3367088"/>
          <p14:tracePt t="38663" x="3578225" y="3341688"/>
          <p14:tracePt t="38670" x="3589338" y="3316288"/>
          <p14:tracePt t="38677" x="3589338" y="3303588"/>
          <p14:tracePt t="38684" x="3589338" y="3278188"/>
          <p14:tracePt t="38691" x="3589338" y="3267075"/>
          <p14:tracePt t="38699" x="3589338" y="3254375"/>
          <p14:tracePt t="38712" x="3602038" y="3241675"/>
          <p14:tracePt t="38719" x="3602038" y="3216275"/>
          <p14:tracePt t="38726" x="3614738" y="3203575"/>
          <p14:tracePt t="38734" x="3614738" y="3178175"/>
          <p14:tracePt t="38740" x="3614738" y="3154363"/>
          <p14:tracePt t="38748" x="3627438" y="3128963"/>
          <p14:tracePt t="38755" x="3640138" y="3116263"/>
          <p14:tracePt t="38762" x="3640138" y="3090863"/>
          <p14:tracePt t="38769" x="3652838" y="3054350"/>
          <p14:tracePt t="38777" x="3652838" y="3041650"/>
          <p14:tracePt t="38784" x="3665538" y="3016250"/>
          <p14:tracePt t="38791" x="3678238" y="3003550"/>
          <p14:tracePt t="38798" x="3678238" y="2965450"/>
          <p14:tracePt t="38804" x="3689350" y="2952750"/>
          <p14:tracePt t="38811" x="3702050" y="2941638"/>
          <p14:tracePt t="38818" x="3702050" y="2916238"/>
          <p14:tracePt t="38826" x="3702050" y="2890838"/>
          <p14:tracePt t="38832" x="3727450" y="2878138"/>
          <p14:tracePt t="38840" x="3740150" y="2852738"/>
          <p14:tracePt t="38849" x="3740150" y="2840038"/>
          <p14:tracePt t="38855" x="3740150" y="2828925"/>
          <p14:tracePt t="38865" x="3752850" y="2816225"/>
          <p14:tracePt t="38869" x="3752850" y="2803525"/>
          <p14:tracePt t="38876" x="3765550" y="2790825"/>
          <p14:tracePt t="38883" x="3778250" y="2790825"/>
          <p14:tracePt t="38890" x="3778250" y="2778125"/>
          <p14:tracePt t="38904" x="3778250" y="2765425"/>
          <p14:tracePt t="38918" x="3790950" y="2765425"/>
          <p14:tracePt t="38925" x="3790950" y="2752725"/>
          <p14:tracePt t="38932" x="3790950" y="2740025"/>
          <p14:tracePt t="38948" x="3802063" y="2728913"/>
          <p14:tracePt t="38954" x="3802063" y="2716213"/>
          <p14:tracePt t="38961" x="3802063" y="2703513"/>
          <p14:tracePt t="38968" x="3814763" y="2703513"/>
          <p14:tracePt t="38975" x="3814763" y="2690813"/>
          <p14:tracePt t="38982" x="3827463" y="2690813"/>
          <p14:tracePt t="38989" x="3827463" y="2678113"/>
          <p14:tracePt t="39003" x="3827463" y="2665413"/>
          <p14:tracePt t="39010" x="3827463" y="2652713"/>
          <p14:tracePt t="39018" x="3840163" y="2652713"/>
          <p14:tracePt t="39024" x="3840163" y="2640013"/>
          <p14:tracePt t="39045" x="3852863" y="2627313"/>
          <p14:tracePt t="39167" x="3865563" y="2640013"/>
          <p14:tracePt t="39174" x="3865563" y="2665413"/>
          <p14:tracePt t="39181" x="3878263" y="2690813"/>
          <p14:tracePt t="39188" x="3878263" y="2716213"/>
          <p14:tracePt t="39195" x="3878263" y="2740025"/>
          <p14:tracePt t="39202" x="3878263" y="2765425"/>
          <p14:tracePt t="39209" x="3890963" y="2790825"/>
          <p14:tracePt t="39216" x="3890963" y="2803525"/>
          <p14:tracePt t="39223" x="3890963" y="2840038"/>
          <p14:tracePt t="39237" x="3890963" y="2852738"/>
          <p14:tracePt t="39244" x="3890963" y="2878138"/>
          <p14:tracePt t="39252" x="3890963" y="2890838"/>
          <p14:tracePt t="39259" x="3890963" y="2916238"/>
          <p14:tracePt t="39266" x="3890963" y="2928938"/>
          <p14:tracePt t="39273" x="3902075" y="2952750"/>
          <p14:tracePt t="39281" x="3902075" y="2965450"/>
          <p14:tracePt t="39287" x="3902075" y="2978150"/>
          <p14:tracePt t="39294" x="3902075" y="2990850"/>
          <p14:tracePt t="39301" x="3902075" y="3003550"/>
          <p14:tracePt t="39308" x="3902075" y="3016250"/>
          <p14:tracePt t="39323" x="3902075" y="3028950"/>
          <p14:tracePt t="39329" x="3902075" y="3041650"/>
          <p14:tracePt t="39336" x="3902075" y="3054350"/>
          <p14:tracePt t="39351" x="3902075" y="3065463"/>
          <p14:tracePt t="39380" x="3902075" y="3078163"/>
          <p14:tracePt t="39826" x="3914775" y="3090863"/>
          <p14:tracePt t="39833" x="3927475" y="3090863"/>
          <p14:tracePt t="39840" x="3927475" y="3103563"/>
          <p14:tracePt t="39855" x="3940175" y="3116263"/>
          <p14:tracePt t="39869" x="3952875" y="3128963"/>
          <p14:tracePt t="39890" x="3952875" y="3141663"/>
          <p14:tracePt t="39904" x="3965575" y="3154363"/>
          <p14:tracePt t="39918" x="3978275" y="3154363"/>
          <p14:tracePt t="39933" x="3990975" y="3165475"/>
          <p14:tracePt t="39954" x="3990975" y="3178175"/>
          <p14:tracePt t="39962" x="4002088" y="3178175"/>
          <p14:tracePt t="39975" x="4002088" y="3190875"/>
          <p14:tracePt t="39983" x="4014788" y="3190875"/>
          <p14:tracePt t="39998" x="4027488" y="3203575"/>
          <p14:tracePt t="40011" x="4027488" y="3216275"/>
          <p14:tracePt t="40032" x="4040188" y="3216275"/>
          <p14:tracePt t="40046" x="4040188" y="3228975"/>
          <p14:tracePt t="42891" x="4178300" y="3228975"/>
          <p14:tracePt t="42898" x="4465638" y="3190875"/>
          <p14:tracePt t="42905" x="4865688" y="3128963"/>
          <p14:tracePt t="42914" x="5253038" y="3090863"/>
          <p14:tracePt t="42919" x="5603875" y="3054350"/>
          <p14:tracePt t="42926" x="6029325" y="2990850"/>
          <p14:tracePt t="42933" x="6416675" y="2941638"/>
          <p14:tracePt t="42940" x="6767513" y="2903538"/>
          <p14:tracePt t="42947" x="7192963" y="2840038"/>
          <p14:tracePt t="42954" x="7554913" y="2778125"/>
          <p14:tracePt t="42964" x="7954963" y="2716213"/>
          <p14:tracePt t="42969" x="8343900" y="2652713"/>
          <p14:tracePt t="42976" x="8743950" y="2590800"/>
          <p14:tracePt t="42983" x="9069388" y="2540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475656" y="188640"/>
            <a:ext cx="597666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Anatomical</a:t>
            </a:r>
            <a:r>
              <a:rPr lang="it-IT" sz="3600" dirty="0">
                <a:solidFill>
                  <a:srgbClr val="FFC000"/>
                </a:solidFill>
              </a:rPr>
              <a:t> Background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Immagine che contiene aperto, arancia, pianta&#10;&#10;Descrizione generata automaticamente">
            <a:extLst>
              <a:ext uri="{FF2B5EF4-FFF2-40B4-BE49-F238E27FC236}">
                <a16:creationId xmlns:a16="http://schemas.microsoft.com/office/drawing/2014/main" id="{C00CD55D-C347-471E-B4E8-47F9D6C9C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96" y="960364"/>
            <a:ext cx="3974246" cy="38164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17862D-A4BE-44D7-A50C-736275A6A79B}"/>
              </a:ext>
            </a:extLst>
          </p:cNvPr>
          <p:cNvSpPr txBox="1"/>
          <p:nvPr/>
        </p:nvSpPr>
        <p:spPr>
          <a:xfrm>
            <a:off x="467544" y="4890316"/>
            <a:ext cx="83529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Papilledema refers to edema of the retinal disc, and it is considered as another landmark of elevated ICP. It was traditionally diagnosed with an ophthalmoscope.</a:t>
            </a:r>
          </a:p>
          <a:p>
            <a:endParaRPr lang="en-US" dirty="0"/>
          </a:p>
          <a:p>
            <a:r>
              <a:rPr lang="en-US" dirty="0">
                <a:effectLst/>
              </a:rPr>
              <a:t>While </a:t>
            </a:r>
            <a:r>
              <a:rPr lang="en-US" dirty="0" err="1">
                <a:effectLst/>
              </a:rPr>
              <a:t>papilloedema</a:t>
            </a:r>
            <a:r>
              <a:rPr lang="en-US" dirty="0">
                <a:effectLst/>
              </a:rPr>
              <a:t> may take time to develop, dilation of the</a:t>
            </a:r>
            <a:br>
              <a:rPr lang="en-US" dirty="0"/>
            </a:br>
            <a:r>
              <a:rPr lang="en-US" dirty="0">
                <a:effectLst/>
              </a:rPr>
              <a:t>optic nerve sheath occurs near-instantaneous manifestation of raised intracranial pressure</a:t>
            </a:r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95E1B0-D682-4DD2-B7D3-3381F3E2F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6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5"/>
    </mc:Choice>
    <mc:Fallback>
      <p:transition spd="slow" advTm="5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90" x="450850" y="138113"/>
          <p14:tracePt t="56997" x="663575" y="212725"/>
          <p14:tracePt t="57463" x="1038225" y="338138"/>
          <p14:tracePt t="57469" x="1425575" y="463550"/>
          <p14:tracePt t="57476" x="1738313" y="588963"/>
          <p14:tracePt t="57483" x="2051050" y="700088"/>
          <p14:tracePt t="57491" x="2363788" y="825500"/>
          <p14:tracePt t="57497" x="2689225" y="989013"/>
          <p14:tracePt t="57504" x="3089275" y="1163638"/>
          <p14:tracePt t="57511" x="3465513" y="1314450"/>
          <p14:tracePt t="57519" x="3840163" y="1439863"/>
          <p14:tracePt t="57527" x="4165600" y="1552575"/>
          <p14:tracePt t="57533" x="4503738" y="1676400"/>
          <p14:tracePt t="57541" x="4903788" y="1852613"/>
          <p14:tracePt t="57548" x="5316538" y="2001838"/>
          <p14:tracePt t="57554" x="5729288" y="2152650"/>
          <p14:tracePt t="57561" x="6142038" y="2290763"/>
          <p14:tracePt t="57569" x="6580188" y="2414588"/>
          <p14:tracePt t="57576" x="7029450" y="2552700"/>
          <p14:tracePt t="57583" x="7467600" y="2703513"/>
          <p14:tracePt t="57591" x="7818438" y="2803525"/>
          <p14:tracePt t="57597" x="8054975" y="2878138"/>
          <p14:tracePt t="57603" x="8205788" y="2916238"/>
          <p14:tracePt t="57863" x="8493125" y="2990850"/>
          <p14:tracePt t="57870" x="8831263" y="3065463"/>
          <p14:tracePt t="57877" x="9069388" y="3128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1ACF9F-E1AA-46CD-9436-36619C472083}"/>
              </a:ext>
            </a:extLst>
          </p:cNvPr>
          <p:cNvSpPr txBox="1"/>
          <p:nvPr/>
        </p:nvSpPr>
        <p:spPr>
          <a:xfrm>
            <a:off x="5652120" y="609600"/>
            <a:ext cx="3240360" cy="36428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500" b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Ultrasound examination</a:t>
            </a:r>
            <a:endParaRPr lang="en-US" sz="35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BEE987-F067-4BBC-8D1A-EA370532D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0" y="639905"/>
            <a:ext cx="4842278" cy="558187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F88A98-261F-447E-B7F4-15CF4088D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7"/>
    </mc:Choice>
    <mc:Fallback>
      <p:transition spd="slow" advTm="1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Technical </a:t>
            </a:r>
            <a:r>
              <a:rPr lang="it-IT" sz="3600" dirty="0" err="1">
                <a:solidFill>
                  <a:srgbClr val="FFC000"/>
                </a:solidFill>
              </a:rPr>
              <a:t>Requirements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FE04C73-87D4-46D7-87A9-BF242679D4BC}"/>
              </a:ext>
            </a:extLst>
          </p:cNvPr>
          <p:cNvSpPr/>
          <p:nvPr/>
        </p:nvSpPr>
        <p:spPr>
          <a:xfrm>
            <a:off x="4572000" y="1419493"/>
            <a:ext cx="3924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-The examination should be performed  with linear probe (&gt;7,5 </a:t>
            </a:r>
            <a:r>
              <a:rPr lang="en-US" sz="2000" dirty="0" err="1">
                <a:ea typeface="SimSun" panose="02010600030101010101" pitchFamily="2" charset="-122"/>
                <a:cs typeface="Times New Roman" panose="02020603050405020304" pitchFamily="18" charset="0"/>
              </a:rPr>
              <a:t>mHz</a:t>
            </a:r>
            <a:r>
              <a:rPr lang="en-US" sz="2000" dirty="0">
                <a:ea typeface="SimSun" panose="02010600030101010101" pitchFamily="2" charset="-122"/>
                <a:cs typeface="Times New Roman" panose="02020603050405020304" pitchFamily="18" charset="0"/>
              </a:rPr>
              <a:t>), with a lateral resolution of at least 0,4 mm 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1BC79D-6CDD-4E05-9A37-7722A90FD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14601"/>
          <a:stretch/>
        </p:blipFill>
        <p:spPr>
          <a:xfrm>
            <a:off x="168438" y="1030489"/>
            <a:ext cx="4115530" cy="23985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46CA4F-7209-41B8-80E8-FBB194017742}"/>
              </a:ext>
            </a:extLst>
          </p:cNvPr>
          <p:cNvSpPr txBox="1"/>
          <p:nvPr/>
        </p:nvSpPr>
        <p:spPr>
          <a:xfrm>
            <a:off x="359532" y="3624518"/>
            <a:ext cx="84249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According to current recommendations on orbital </a:t>
            </a:r>
            <a:r>
              <a:rPr lang="en-US" sz="2400" dirty="0" err="1">
                <a:ea typeface="SimSun" panose="02010600030101010101" pitchFamily="2" charset="-122"/>
                <a:cs typeface="Times New Roman" panose="02020603050405020304" pitchFamily="18" charset="0"/>
              </a:rPr>
              <a:t>insonation</a:t>
            </a: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Mechanical index (MI) must be adjusted below 0.2 </a:t>
            </a:r>
          </a:p>
          <a:p>
            <a:pPr marL="285750" indent="-285750">
              <a:buFontTx/>
              <a:buChar char="-"/>
            </a:pPr>
            <a:endParaRPr lang="en-US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Thermal index (TI) must be below 1.0</a:t>
            </a:r>
          </a:p>
          <a:p>
            <a:pPr marL="285750" indent="-285750">
              <a:buFontTx/>
              <a:buChar char="-"/>
            </a:pPr>
            <a:endParaRPr lang="en-US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the total </a:t>
            </a:r>
            <a:r>
              <a:rPr lang="en-US" sz="2400" dirty="0" err="1">
                <a:ea typeface="SimSun" panose="02010600030101010101" pitchFamily="2" charset="-122"/>
                <a:cs typeface="Times New Roman" panose="02020603050405020304" pitchFamily="18" charset="0"/>
              </a:rPr>
              <a:t>insonation</a:t>
            </a: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 time must be kept as low as possible (ALARA principles)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072080-93DB-417C-9C21-A512B1F23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69"/>
    </mc:Choice>
    <mc:Fallback>
      <p:transition spd="slow" advTm="6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367644" y="260648"/>
            <a:ext cx="662473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Risk of acoustic </a:t>
            </a:r>
            <a:r>
              <a:rPr lang="it-IT" sz="3600" dirty="0" err="1">
                <a:solidFill>
                  <a:srgbClr val="FFC000"/>
                </a:solidFill>
              </a:rPr>
              <a:t>cavitation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891ABD19-3044-4EA9-B9CF-6BD2FD5DBF0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48012" y="1181975"/>
            <a:ext cx="6264000" cy="3809880"/>
          </a:xfrm>
          <a:prstGeom prst="rect">
            <a:avLst/>
          </a:prstGeom>
          <a:ln>
            <a:noFill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92605E6-A2F9-4B39-9D80-0360CC3138EB}"/>
              </a:ext>
            </a:extLst>
          </p:cNvPr>
          <p:cNvSpPr/>
          <p:nvPr/>
        </p:nvSpPr>
        <p:spPr>
          <a:xfrm>
            <a:off x="503548" y="5266851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u="sng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MI </a:t>
            </a:r>
            <a:r>
              <a:rPr lang="it-IT" sz="2000" u="sng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needs</a:t>
            </a:r>
            <a:r>
              <a:rPr lang="it-IT" sz="2000" u="sng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to be </a:t>
            </a:r>
            <a:r>
              <a:rPr lang="it-IT" sz="2000" u="sng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reduced</a:t>
            </a:r>
            <a:r>
              <a:rPr lang="it-IT" sz="2000" u="sng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in order to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avoid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formation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cavitation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bubble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their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explosion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inside the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vitreus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body</a:t>
            </a:r>
          </a:p>
          <a:p>
            <a:endParaRPr lang="it-IT" sz="2000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Risk of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transient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visual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disturbances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even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permanent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retinal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or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lens</a:t>
            </a:r>
            <a:r>
              <a:rPr lang="it-IT" sz="20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damage</a:t>
            </a:r>
            <a:endParaRPr lang="en-US" sz="2000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E6EA507-E895-4462-A5F9-2F4B71E42A89}"/>
              </a:ext>
            </a:extLst>
          </p:cNvPr>
          <p:cNvSpPr/>
          <p:nvPr/>
        </p:nvSpPr>
        <p:spPr>
          <a:xfrm>
            <a:off x="5508104" y="4005064"/>
            <a:ext cx="1152128" cy="986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95C1A9-D23C-43F3-987D-E7D348498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7452"/>
            <a:ext cx="4248472" cy="29781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FEB0D2-689D-4810-9DE5-AAAF5BAAD5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23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01"/>
    </mc:Choice>
    <mc:Fallback>
      <p:transition spd="slow" advTm="8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Protocol</a:t>
            </a:r>
            <a:r>
              <a:rPr lang="it-IT" sz="3600" dirty="0">
                <a:solidFill>
                  <a:srgbClr val="FFC000"/>
                </a:solidFill>
              </a:rPr>
              <a:t> of </a:t>
            </a:r>
            <a:r>
              <a:rPr lang="it-IT" sz="3600" dirty="0" err="1">
                <a:solidFill>
                  <a:srgbClr val="FFC000"/>
                </a:solidFill>
              </a:rPr>
              <a:t>examination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8C342DB-F0C1-45D2-A691-DF7780243820}"/>
              </a:ext>
            </a:extLst>
          </p:cNvPr>
          <p:cNvGrpSpPr/>
          <p:nvPr/>
        </p:nvGrpSpPr>
        <p:grpSpPr>
          <a:xfrm>
            <a:off x="1664067" y="2780928"/>
            <a:ext cx="5760640" cy="3600400"/>
            <a:chOff x="855397" y="1570757"/>
            <a:chExt cx="3212547" cy="243430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6AC7704-2F96-4F70-A741-EEA80F733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46" b="14674"/>
            <a:stretch/>
          </p:blipFill>
          <p:spPr>
            <a:xfrm>
              <a:off x="855397" y="1570757"/>
              <a:ext cx="3212547" cy="243430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85D2262-A7FE-48E2-BA59-97CE6E7DF2EE}"/>
                </a:ext>
              </a:extLst>
            </p:cNvPr>
            <p:cNvSpPr/>
            <p:nvPr/>
          </p:nvSpPr>
          <p:spPr>
            <a:xfrm rot="1734133">
              <a:off x="2678506" y="2684805"/>
              <a:ext cx="350546" cy="591225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5446334-3303-40A9-8BC3-C571C784D3A4}"/>
              </a:ext>
            </a:extLst>
          </p:cNvPr>
          <p:cNvSpPr/>
          <p:nvPr/>
        </p:nvSpPr>
        <p:spPr>
          <a:xfrm>
            <a:off x="269776" y="1147381"/>
            <a:ext cx="81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-The patient stays in supine position and with eyes closed. </a:t>
            </a:r>
          </a:p>
          <a:p>
            <a:endParaRPr lang="en-US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-Examiner </a:t>
            </a:r>
            <a:r>
              <a:rPr lang="it-IT" dirty="0" err="1"/>
              <a:t>sits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head side.</a:t>
            </a:r>
            <a:endParaRPr lang="en-US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88855C-C5A4-416B-BC29-4B9245D73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0"/>
    </mc:Choice>
    <mc:Fallback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Protocol</a:t>
            </a:r>
            <a:r>
              <a:rPr lang="it-IT" sz="3600" dirty="0">
                <a:solidFill>
                  <a:srgbClr val="FFC000"/>
                </a:solidFill>
              </a:rPr>
              <a:t> of </a:t>
            </a:r>
            <a:r>
              <a:rPr lang="it-IT" sz="3600" dirty="0" err="1">
                <a:solidFill>
                  <a:srgbClr val="FFC000"/>
                </a:solidFill>
              </a:rPr>
              <a:t>examination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EAE47E0-8A1D-42F2-923A-53F5F7EC721C}"/>
              </a:ext>
            </a:extLst>
          </p:cNvPr>
          <p:cNvSpPr/>
          <p:nvPr/>
        </p:nvSpPr>
        <p:spPr>
          <a:xfrm>
            <a:off x="467544" y="1030175"/>
            <a:ext cx="8028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-Ultrasound settings should be adjusted to proper near field examination (depth and focus </a:t>
            </a:r>
            <a:r>
              <a:rPr lang="en-US" sz="24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adjustement</a:t>
            </a:r>
            <a:r>
              <a:rPr lang="en-US" sz="2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-The probe is placed on to the closed upper lateral eyelid on a transversal plane.</a:t>
            </a:r>
            <a:endParaRPr lang="it-IT" sz="2400" dirty="0">
              <a:latin typeface="+mj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AB10D2C-2D8D-47E0-A3DF-7F5654B8E699}"/>
              </a:ext>
            </a:extLst>
          </p:cNvPr>
          <p:cNvSpPr txBox="1"/>
          <p:nvPr/>
        </p:nvSpPr>
        <p:spPr>
          <a:xfrm>
            <a:off x="5364088" y="4174445"/>
            <a:ext cx="3312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-the patient is asked to look straight ahead or to keep his gaze towards the ceiling 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FE6B12-8F49-41A8-B9D0-BAF78F1DE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20" y="3474158"/>
            <a:ext cx="4138820" cy="31130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4B3D9D-4D57-4A43-94A8-346DE4D31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2"/>
    </mc:Choice>
    <mc:Fallback>
      <p:transition spd="slow" advTm="3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Protocol</a:t>
            </a:r>
            <a:r>
              <a:rPr lang="it-IT" sz="3600" dirty="0">
                <a:solidFill>
                  <a:srgbClr val="FFC000"/>
                </a:solidFill>
              </a:rPr>
              <a:t> of </a:t>
            </a:r>
            <a:r>
              <a:rPr lang="it-IT" sz="3600" dirty="0" err="1">
                <a:solidFill>
                  <a:srgbClr val="FFC000"/>
                </a:solidFill>
              </a:rPr>
              <a:t>examination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16AED10-D2CC-4544-B971-5D139A385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2835"/>
            <a:ext cx="28918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dirty="0"/>
              <a:t>The anterior chamber of the eye and the vitreous body show up as an anechoic structure, whereas the lens shows up as a thin anechoic line.</a:t>
            </a:r>
            <a:endParaRPr lang="it-IT" alt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1835CD-2C95-4BB6-A0B8-14E428493A41}"/>
              </a:ext>
            </a:extLst>
          </p:cNvPr>
          <p:cNvSpPr txBox="1"/>
          <p:nvPr/>
        </p:nvSpPr>
        <p:spPr>
          <a:xfrm>
            <a:off x="3059832" y="4173275"/>
            <a:ext cx="28376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The anterior part of the optic nerve and the optic disc are shown in their longitudinal course in the axial plane behind the eyeball. The optic nerve is shown in a longitudinal view and appears hypoechoic 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BB8395-FE87-41E1-93A0-72C8B732DEC0}"/>
              </a:ext>
            </a:extLst>
          </p:cNvPr>
          <p:cNvSpPr txBox="1"/>
          <p:nvPr/>
        </p:nvSpPr>
        <p:spPr>
          <a:xfrm>
            <a:off x="5949431" y="1252835"/>
            <a:ext cx="3167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The subarachnoid space between the optic nerve and the dura mater also appears hyperechoic due to reflections from the trabecular structure</a:t>
            </a:r>
            <a:endParaRPr lang="it-IT" dirty="0"/>
          </a:p>
        </p:txBody>
      </p:sp>
      <p:pic>
        <p:nvPicPr>
          <p:cNvPr id="4" name="Immagine 3" descr="Immagine che contiene testo, monitor, interni&#10;&#10;Descrizione generata automaticamente">
            <a:extLst>
              <a:ext uri="{FF2B5EF4-FFF2-40B4-BE49-F238E27FC236}">
                <a16:creationId xmlns:a16="http://schemas.microsoft.com/office/drawing/2014/main" id="{D6A6F4A2-8BF8-4B24-B285-9624FCE49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7691" r="34644" b="29000"/>
          <a:stretch/>
        </p:blipFill>
        <p:spPr>
          <a:xfrm>
            <a:off x="155575" y="3429000"/>
            <a:ext cx="2736306" cy="2788647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2FAB5E-9600-4B14-B69E-3C405C6A21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23797" r="26909" b="4661"/>
          <a:stretch/>
        </p:blipFill>
        <p:spPr>
          <a:xfrm>
            <a:off x="6043978" y="3203521"/>
            <a:ext cx="2944447" cy="3014126"/>
          </a:xfrm>
          <a:prstGeom prst="rect">
            <a:avLst/>
          </a:prstGeom>
        </p:spPr>
      </p:pic>
      <p:pic>
        <p:nvPicPr>
          <p:cNvPr id="13" name="Immagine 12" descr="Immagine che contiene testo, elettrodomestico&#10;&#10;Descrizione generata automaticamente">
            <a:extLst>
              <a:ext uri="{FF2B5EF4-FFF2-40B4-BE49-F238E27FC236}">
                <a16:creationId xmlns:a16="http://schemas.microsoft.com/office/drawing/2014/main" id="{C4296356-07BF-4507-83AB-95F740757D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7691" r="35038" b="35530"/>
          <a:stretch/>
        </p:blipFill>
        <p:spPr>
          <a:xfrm>
            <a:off x="3047456" y="1252835"/>
            <a:ext cx="2736307" cy="29204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4CF5A1-2BE8-464D-9BDF-8BBE8041C2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0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10"/>
    </mc:Choice>
    <mc:Fallback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8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7286" x="3268663" y="6099175"/>
          <p14:tracePt t="17681" x="2389188" y="6381750"/>
          <p14:tracePt t="17688" x="2276475" y="6245225"/>
          <p14:tracePt t="17695" x="2176463" y="6094413"/>
          <p14:tracePt t="17701" x="2114550" y="5994400"/>
          <p14:tracePt t="17709" x="2051050" y="5881688"/>
          <p14:tracePt t="17716" x="2001838" y="5819775"/>
          <p14:tracePt t="17723" x="1976438" y="5768975"/>
          <p14:tracePt t="17730" x="1938338" y="5732463"/>
          <p14:tracePt t="17737" x="1925638" y="5694363"/>
          <p14:tracePt t="17745" x="1901825" y="5656263"/>
          <p14:tracePt t="17751" x="1876425" y="5630863"/>
          <p14:tracePt t="17758" x="1838325" y="5568950"/>
          <p14:tracePt t="17765" x="1801813" y="5507038"/>
          <p14:tracePt t="17772" x="1751013" y="5443538"/>
          <p14:tracePt t="17780" x="1714500" y="5381625"/>
          <p14:tracePt t="17787" x="1676400" y="5305425"/>
          <p14:tracePt t="17795" x="1651000" y="5243513"/>
          <p14:tracePt t="17801" x="1612900" y="5181600"/>
          <p14:tracePt t="17808" x="1589088" y="5130800"/>
          <p14:tracePt t="17815" x="1563688" y="5092700"/>
          <p14:tracePt t="17822" x="1563688" y="5081588"/>
          <p14:tracePt t="17829" x="1550988" y="5068888"/>
          <p14:tracePt t="17836" x="1550988" y="5056188"/>
          <p14:tracePt t="17850" x="1538288" y="5056188"/>
          <p14:tracePt t="17871" x="1525588" y="5056188"/>
          <p14:tracePt t="17894" x="1512888" y="5056188"/>
          <p14:tracePt t="17902" x="1501775" y="5056188"/>
          <p14:tracePt t="17907" x="1476375" y="5056188"/>
          <p14:tracePt t="17915" x="1438275" y="5056188"/>
          <p14:tracePt t="17930" x="1376363" y="5068888"/>
          <p14:tracePt t="17935" x="1338263" y="5081588"/>
          <p14:tracePt t="17942" x="1325563" y="5081588"/>
          <p14:tracePt t="17950" x="1312863" y="5081588"/>
          <p14:tracePt t="17956" x="1300163" y="5092700"/>
          <p14:tracePt t="17986" x="1289050" y="5092700"/>
          <p14:tracePt t="18000" x="1289050" y="5105400"/>
          <p14:tracePt t="18014" x="1289050" y="5118100"/>
          <p14:tracePt t="18028" x="1289050" y="5130800"/>
          <p14:tracePt t="18035" x="1289050" y="5143500"/>
          <p14:tracePt t="18042" x="1289050" y="5156200"/>
          <p14:tracePt t="18049" x="1289050" y="5181600"/>
          <p14:tracePt t="18056" x="1289050" y="5194300"/>
          <p14:tracePt t="18063" x="1289050" y="5205413"/>
          <p14:tracePt t="18070" x="1300163" y="5230813"/>
          <p14:tracePt t="18086" x="1312863" y="5243513"/>
          <p14:tracePt t="18092" x="1325563" y="5268913"/>
          <p14:tracePt t="18099" x="1338263" y="5268913"/>
          <p14:tracePt t="18106" x="1350963" y="5294313"/>
          <p14:tracePt t="18114" x="1389063" y="5305425"/>
          <p14:tracePt t="18121" x="1412875" y="5318125"/>
          <p14:tracePt t="18129" x="1450975" y="5330825"/>
          <p14:tracePt t="18134" x="1476375" y="5330825"/>
          <p14:tracePt t="18141" x="1512888" y="5330825"/>
          <p14:tracePt t="18148" x="1538288" y="5330825"/>
          <p14:tracePt t="18155" x="1563688" y="5330825"/>
          <p14:tracePt t="18162" x="1589088" y="5330825"/>
          <p14:tracePt t="18170" x="1625600" y="5318125"/>
          <p14:tracePt t="18178" x="1663700" y="5318125"/>
          <p14:tracePt t="18185" x="1701800" y="5305425"/>
          <p14:tracePt t="18192" x="1725613" y="5281613"/>
          <p14:tracePt t="18199" x="1751013" y="5281613"/>
          <p14:tracePt t="18206" x="1776413" y="5256213"/>
          <p14:tracePt t="18214" x="1801813" y="5230813"/>
          <p14:tracePt t="18220" x="1825625" y="5205413"/>
          <p14:tracePt t="18227" x="1851025" y="5194300"/>
          <p14:tracePt t="18234" x="1863725" y="5181600"/>
          <p14:tracePt t="18241" x="1889125" y="5143500"/>
          <p14:tracePt t="18248" x="1901825" y="5130800"/>
          <p14:tracePt t="18255" x="1914525" y="5118100"/>
          <p14:tracePt t="18262" x="1914525" y="5081588"/>
          <p14:tracePt t="18269" x="1914525" y="5056188"/>
          <p14:tracePt t="18276" x="1914525" y="5030788"/>
          <p14:tracePt t="18284" x="1914525" y="5005388"/>
          <p14:tracePt t="18291" x="1914525" y="4992688"/>
          <p14:tracePt t="18298" x="1914525" y="4956175"/>
          <p14:tracePt t="18305" x="1914525" y="4930775"/>
          <p14:tracePt t="18313" x="1889125" y="4892675"/>
          <p14:tracePt t="18319" x="1876425" y="4856163"/>
          <p14:tracePt t="18326" x="1838325" y="4805363"/>
          <p14:tracePt t="18333" x="1789113" y="4768850"/>
          <p14:tracePt t="18340" x="1763713" y="4730750"/>
          <p14:tracePt t="18348" x="1714500" y="4718050"/>
          <p14:tracePt t="18355" x="1651000" y="4679950"/>
          <p14:tracePt t="18363" x="1601788" y="4667250"/>
          <p14:tracePt t="18369" x="1538288" y="4643438"/>
          <p14:tracePt t="18376" x="1476375" y="4643438"/>
          <p14:tracePt t="18384" x="1401763" y="4643438"/>
          <p14:tracePt t="18391" x="1338263" y="4643438"/>
          <p14:tracePt t="18398" x="1276350" y="4656138"/>
          <p14:tracePt t="18405" x="1225550" y="4679950"/>
          <p14:tracePt t="18412" x="1163638" y="4705350"/>
          <p14:tracePt t="18419" x="1100138" y="4743450"/>
          <p14:tracePt t="18426" x="1063625" y="4792663"/>
          <p14:tracePt t="18432" x="1012825" y="4843463"/>
          <p14:tracePt t="18439" x="963613" y="4892675"/>
          <p14:tracePt t="18447" x="925513" y="4956175"/>
          <p14:tracePt t="18454" x="900113" y="5018088"/>
          <p14:tracePt t="18462" x="876300" y="5056188"/>
          <p14:tracePt t="18468" x="850900" y="5105400"/>
          <p14:tracePt t="18475" x="838200" y="5156200"/>
          <p14:tracePt t="18483" x="838200" y="5181600"/>
          <p14:tracePt t="18490" x="838200" y="5205413"/>
          <p14:tracePt t="18498" x="825500" y="5230813"/>
          <p14:tracePt t="18504" x="825500" y="5256213"/>
          <p14:tracePt t="18512" x="825500" y="5281613"/>
          <p14:tracePt t="18518" x="825500" y="5305425"/>
          <p14:tracePt t="18525" x="825500" y="5318125"/>
          <p14:tracePt t="18532" x="825500" y="5343525"/>
          <p14:tracePt t="18539" x="838200" y="5368925"/>
          <p14:tracePt t="18547" x="850900" y="5381625"/>
          <p14:tracePt t="18553" x="863600" y="5394325"/>
          <p14:tracePt t="18561" x="876300" y="5418138"/>
          <p14:tracePt t="18567" x="887413" y="5418138"/>
          <p14:tracePt t="18574" x="887413" y="5443538"/>
          <p14:tracePt t="18581" x="900113" y="5443538"/>
          <p14:tracePt t="18610" x="912813" y="5456238"/>
          <p14:tracePt t="18638" x="925513" y="5456238"/>
          <p14:tracePt t="18659" x="938213" y="5456238"/>
          <p14:tracePt t="18702" x="950913" y="5456238"/>
          <p14:tracePt t="18731" x="963613" y="5456238"/>
          <p14:tracePt t="18745" x="987425" y="5456238"/>
          <p14:tracePt t="18752" x="1000125" y="5456238"/>
          <p14:tracePt t="18766" x="1025525" y="5443538"/>
          <p14:tracePt t="18773" x="1038225" y="5443538"/>
          <p14:tracePt t="18780" x="1050925" y="5443538"/>
          <p14:tracePt t="18788" x="1050925" y="5430838"/>
          <p14:tracePt t="18802" x="1063625" y="5430838"/>
          <p14:tracePt t="18816" x="1076325" y="5430838"/>
          <p14:tracePt t="18823" x="1089025" y="5418138"/>
          <p14:tracePt t="18837" x="1089025" y="5407025"/>
          <p14:tracePt t="18851" x="1100138" y="5407025"/>
          <p14:tracePt t="18880" x="1112838" y="5407025"/>
          <p14:tracePt t="18986" x="1125538" y="5407025"/>
          <p14:tracePt t="19057" x="1138238" y="5407025"/>
          <p14:tracePt t="19064" x="1150938" y="5407025"/>
          <p14:tracePt t="19071" x="1176338" y="5407025"/>
          <p14:tracePt t="19078" x="1200150" y="5407025"/>
          <p14:tracePt t="19086" x="1238250" y="5394325"/>
          <p14:tracePt t="19095" x="1263650" y="5394325"/>
          <p14:tracePt t="19100" x="1300163" y="5394325"/>
          <p14:tracePt t="19107" x="1325563" y="5381625"/>
          <p14:tracePt t="19114" x="1363663" y="5381625"/>
          <p14:tracePt t="19122" x="1401763" y="5381625"/>
          <p14:tracePt t="19129" x="1438275" y="5368925"/>
          <p14:tracePt t="19135" x="1463675" y="5368925"/>
          <p14:tracePt t="19142" x="1501775" y="5356225"/>
          <p14:tracePt t="19149" x="1538288" y="5343525"/>
          <p14:tracePt t="19156" x="1563688" y="5343525"/>
          <p14:tracePt t="19164" x="1576388" y="5318125"/>
          <p14:tracePt t="19170" x="1601788" y="5305425"/>
          <p14:tracePt t="19179" x="1638300" y="5294313"/>
          <p14:tracePt t="19186" x="1651000" y="5281613"/>
          <p14:tracePt t="19192" x="1663700" y="5281613"/>
          <p14:tracePt t="19199" x="1663700" y="5268913"/>
          <p14:tracePt t="19221" x="1676400" y="5268913"/>
          <p14:tracePt t="19228" x="1676400" y="5256213"/>
          <p14:tracePt t="19242" x="1676400" y="5243513"/>
          <p14:tracePt t="19276" x="1676400" y="5230813"/>
          <p14:tracePt t="19284" x="1676400" y="5218113"/>
          <p14:tracePt t="19292" x="1663700" y="5181600"/>
          <p14:tracePt t="19299" x="1612900" y="5118100"/>
          <p14:tracePt t="19306" x="1550988" y="5043488"/>
          <p14:tracePt t="19313" x="1489075" y="4981575"/>
          <p14:tracePt t="19320" x="1425575" y="4930775"/>
          <p14:tracePt t="19329" x="1363663" y="4892675"/>
          <p14:tracePt t="19334" x="1289050" y="4856163"/>
          <p14:tracePt t="19341" x="1250950" y="4856163"/>
          <p14:tracePt t="19348" x="1212850" y="4830763"/>
          <p14:tracePt t="19355" x="1176338" y="4830763"/>
          <p14:tracePt t="19362" x="1150938" y="4830763"/>
          <p14:tracePt t="19369" x="1125538" y="4830763"/>
          <p14:tracePt t="19376" x="1089025" y="4830763"/>
          <p14:tracePt t="19383" x="1076325" y="4830763"/>
          <p14:tracePt t="19391" x="1050925" y="4856163"/>
          <p14:tracePt t="19398" x="1025525" y="4868863"/>
          <p14:tracePt t="19405" x="987425" y="4905375"/>
          <p14:tracePt t="19413" x="950913" y="4943475"/>
          <p14:tracePt t="19419" x="900113" y="5043488"/>
          <p14:tracePt t="19428" x="838200" y="5130800"/>
          <p14:tracePt t="19433" x="787400" y="5256213"/>
          <p14:tracePt t="19440" x="738188" y="5394325"/>
          <p14:tracePt t="19448" x="700088" y="5494338"/>
          <p14:tracePt t="19455" x="663575" y="5556250"/>
          <p14:tracePt t="19462" x="663575" y="5581650"/>
          <p14:tracePt t="19469" x="650875" y="5594350"/>
          <p14:tracePt t="19482" x="650875" y="5607050"/>
          <p14:tracePt t="19497" x="650875" y="5619750"/>
          <p14:tracePt t="19512" x="663575" y="5630863"/>
          <p14:tracePt t="19519" x="700088" y="5656263"/>
          <p14:tracePt t="19526" x="738188" y="5668963"/>
          <p14:tracePt t="19533" x="787400" y="5681663"/>
          <p14:tracePt t="19540" x="850900" y="5707063"/>
          <p14:tracePt t="19548" x="925513" y="5707063"/>
          <p14:tracePt t="19554" x="1012825" y="5707063"/>
          <p14:tracePt t="19561" x="1112838" y="5707063"/>
          <p14:tracePt t="19568" x="1189038" y="5681663"/>
          <p14:tracePt t="19575" x="1263650" y="5656263"/>
          <p14:tracePt t="19582" x="1338263" y="5619750"/>
          <p14:tracePt t="19590" x="1425575" y="5581650"/>
          <p14:tracePt t="19597" x="1489075" y="5530850"/>
          <p14:tracePt t="19604" x="1538288" y="5481638"/>
          <p14:tracePt t="19612" x="1576388" y="5456238"/>
          <p14:tracePt t="19618" x="1601788" y="5430838"/>
          <p14:tracePt t="19625" x="1638300" y="5381625"/>
          <p14:tracePt t="19632" x="1651000" y="5343525"/>
          <p14:tracePt t="19639" x="1651000" y="5318125"/>
          <p14:tracePt t="19646" x="1663700" y="5281613"/>
          <p14:tracePt t="19653" x="1663700" y="5243513"/>
          <p14:tracePt t="19662" x="1663700" y="5218113"/>
          <p14:tracePt t="19667" x="1651000" y="5168900"/>
          <p14:tracePt t="19674" x="1651000" y="5118100"/>
          <p14:tracePt t="19681" x="1612900" y="5081588"/>
          <p14:tracePt t="19689" x="1589088" y="5043488"/>
          <p14:tracePt t="19696" x="1563688" y="4992688"/>
          <p14:tracePt t="19703" x="1525588" y="4956175"/>
          <p14:tracePt t="19712" x="1501775" y="4930775"/>
          <p14:tracePt t="19718" x="1476375" y="4905375"/>
          <p14:tracePt t="19724" x="1463675" y="4892675"/>
          <p14:tracePt t="19732" x="1450975" y="4892675"/>
          <p14:tracePt t="19739" x="1438275" y="4892675"/>
          <p14:tracePt t="19745" x="1438275" y="4879975"/>
          <p14:tracePt t="19753" x="1425575" y="4879975"/>
          <p14:tracePt t="19762" x="1412875" y="4879975"/>
          <p14:tracePt t="20233" x="1412875" y="4805363"/>
          <p14:tracePt t="20240" x="1425575" y="4730750"/>
          <p14:tracePt t="20247" x="1425575" y="4679950"/>
          <p14:tracePt t="20255" x="1438275" y="4643438"/>
          <p14:tracePt t="20262" x="1438275" y="4618038"/>
          <p14:tracePt t="20268" x="1450975" y="4592638"/>
          <p14:tracePt t="20276" x="1463675" y="4579938"/>
          <p14:tracePt t="20282" x="1463675" y="4567238"/>
          <p14:tracePt t="20297" x="1463675" y="4554538"/>
          <p14:tracePt t="20304" x="1463675" y="4543425"/>
          <p14:tracePt t="20312" x="1463675" y="4530725"/>
          <p14:tracePt t="20319" x="1463675" y="4518025"/>
          <p14:tracePt t="20333" x="1476375" y="4505325"/>
          <p14:tracePt t="20340" x="1476375" y="4492625"/>
          <p14:tracePt t="20347" x="1489075" y="4467225"/>
          <p14:tracePt t="20354" x="1489075" y="4454525"/>
          <p14:tracePt t="20361" x="1501775" y="4443413"/>
          <p14:tracePt t="20368" x="1501775" y="4430713"/>
          <p14:tracePt t="20375" x="1512888" y="4405313"/>
          <p14:tracePt t="20390" x="1525588" y="4379913"/>
          <p14:tracePt t="20397" x="1525588" y="4367213"/>
          <p14:tracePt t="20404" x="1538288" y="4341813"/>
          <p14:tracePt t="20411" x="1550988" y="4305300"/>
          <p14:tracePt t="20418" x="1563688" y="4279900"/>
          <p14:tracePt t="20425" x="1563688" y="4254500"/>
          <p14:tracePt t="20432" x="1576388" y="4241800"/>
          <p14:tracePt t="20439" x="1589088" y="4217988"/>
          <p14:tracePt t="20447" x="1589088" y="4192588"/>
          <p14:tracePt t="20453" x="1601788" y="4167188"/>
          <p14:tracePt t="20462" x="1612900" y="4154488"/>
          <p14:tracePt t="20467" x="1612900" y="4141788"/>
          <p14:tracePt t="20474" x="1612900" y="4129088"/>
          <p14:tracePt t="20496" x="1612900" y="4117975"/>
          <p14:tracePt t="20510" x="1612900" y="4105275"/>
          <p14:tracePt t="20517" x="1625600" y="4079875"/>
          <p14:tracePt t="20525" x="1638300" y="4054475"/>
          <p14:tracePt t="20531" x="1651000" y="4029075"/>
          <p14:tracePt t="20539" x="1651000" y="4005263"/>
          <p14:tracePt t="20546" x="1651000" y="3967163"/>
          <p14:tracePt t="20552" x="1663700" y="3941763"/>
          <p14:tracePt t="20561" x="1663700" y="3929063"/>
          <p14:tracePt t="20566" x="1663700" y="3916363"/>
          <p14:tracePt t="20574" x="1676400" y="3892550"/>
          <p14:tracePt t="20580" x="1676400" y="3879850"/>
          <p14:tracePt t="20588" x="1676400" y="3867150"/>
          <p14:tracePt t="20603" x="1676400" y="3854450"/>
          <p14:tracePt t="20617" x="1676400" y="3841750"/>
          <p14:tracePt t="20645" x="1676400" y="3829050"/>
          <p14:tracePt t="20652" x="1663700" y="3816350"/>
          <p14:tracePt t="20659" x="1638300" y="3779838"/>
          <p14:tracePt t="20666" x="1612900" y="3767138"/>
          <p14:tracePt t="20673" x="1601788" y="3754438"/>
          <p14:tracePt t="20681" x="1576388" y="3741738"/>
          <p14:tracePt t="20687" x="1550988" y="3729038"/>
          <p14:tracePt t="20695" x="1538288" y="3716338"/>
          <p14:tracePt t="20702" x="1512888" y="3716338"/>
          <p14:tracePt t="20711" x="1489075" y="3703638"/>
          <p14:tracePt t="20723" x="1476375" y="3703638"/>
          <p14:tracePt t="20744" x="1463675" y="3703638"/>
          <p14:tracePt t="20751" x="1450975" y="3703638"/>
          <p14:tracePt t="20779" x="1438275" y="3703638"/>
          <p14:tracePt t="20802" x="1425575" y="3703638"/>
          <p14:tracePt t="20809" x="1412875" y="3703638"/>
          <p14:tracePt t="20816" x="1389063" y="3729038"/>
          <p14:tracePt t="20823" x="1338263" y="3741738"/>
          <p14:tracePt t="20830" x="1312863" y="3767138"/>
          <p14:tracePt t="20836" x="1289050" y="3792538"/>
          <p14:tracePt t="20844" x="1263650" y="3803650"/>
          <p14:tracePt t="20850" x="1238250" y="3816350"/>
          <p14:tracePt t="20865" x="1225550" y="3816350"/>
          <p14:tracePt t="20872" x="1225550" y="3829050"/>
          <p14:tracePt t="20879" x="1212850" y="3829050"/>
          <p14:tracePt t="20901" x="1200150" y="3829050"/>
          <p14:tracePt t="21085" x="1212850" y="3829050"/>
          <p14:tracePt t="21121" x="1225550" y="3829050"/>
          <p14:tracePt t="21177" x="1238250" y="3829050"/>
          <p14:tracePt t="21220" x="1250950" y="3829050"/>
          <p14:tracePt t="21227" x="1263650" y="3829050"/>
          <p14:tracePt t="21241" x="1276350" y="3829050"/>
          <p14:tracePt t="21249" x="1289050" y="3829050"/>
          <p14:tracePt t="21255" x="1312863" y="3816350"/>
          <p14:tracePt t="21263" x="1325563" y="3803650"/>
          <p14:tracePt t="21270" x="1363663" y="3792538"/>
          <p14:tracePt t="21277" x="1389063" y="3792538"/>
          <p14:tracePt t="21283" x="1412875" y="3779838"/>
          <p14:tracePt t="21290" x="1450975" y="3767138"/>
          <p14:tracePt t="21298" x="1476375" y="3754438"/>
          <p14:tracePt t="21305" x="1501775" y="3754438"/>
          <p14:tracePt t="21313" x="1525588" y="3754438"/>
          <p14:tracePt t="21320" x="1538288" y="3741738"/>
          <p14:tracePt t="21340" x="1550988" y="3741738"/>
          <p14:tracePt t="21348" x="1563688" y="3741738"/>
          <p14:tracePt t="21355" x="1576388" y="3741738"/>
          <p14:tracePt t="21361" x="1589088" y="3741738"/>
          <p14:tracePt t="21378" x="1612900" y="3741738"/>
          <p14:tracePt t="21383" x="1625600" y="3741738"/>
          <p14:tracePt t="21398" x="1651000" y="3741738"/>
          <p14:tracePt t="21405" x="1676400" y="3741738"/>
          <p14:tracePt t="21412" x="1701800" y="3741738"/>
          <p14:tracePt t="21419" x="1714500" y="3741738"/>
          <p14:tracePt t="21428" x="1738313" y="3741738"/>
          <p14:tracePt t="21440" x="1751013" y="3741738"/>
          <p14:tracePt t="21447" x="1763713" y="3741738"/>
          <p14:tracePt t="21461" x="1776413" y="3741738"/>
          <p14:tracePt t="21468" x="1789113" y="3741738"/>
          <p14:tracePt t="21475" x="1801813" y="3741738"/>
          <p14:tracePt t="21489" x="1814513" y="3741738"/>
          <p14:tracePt t="21497" x="1825625" y="3741738"/>
          <p14:tracePt t="21511" x="1838325" y="3741738"/>
          <p14:tracePt t="21547" x="1851025" y="3741738"/>
          <p14:tracePt t="21596" x="1863725" y="3741738"/>
          <p14:tracePt t="21703" x="1863725" y="3754438"/>
          <p14:tracePt t="21718" x="1851025" y="3767138"/>
          <p14:tracePt t="21724" x="1825625" y="3767138"/>
          <p14:tracePt t="21731" x="1789113" y="3792538"/>
          <p14:tracePt t="21738" x="1751013" y="3803650"/>
          <p14:tracePt t="21746" x="1714500" y="3803650"/>
          <p14:tracePt t="21752" x="1676400" y="3816350"/>
          <p14:tracePt t="21761" x="1638300" y="3816350"/>
          <p14:tracePt t="21766" x="1589088" y="3816350"/>
          <p14:tracePt t="21773" x="1563688" y="3829050"/>
          <p14:tracePt t="21780" x="1525588" y="3829050"/>
          <p14:tracePt t="21788" x="1489075" y="3829050"/>
          <p14:tracePt t="21796" x="1463675" y="3829050"/>
          <p14:tracePt t="21803" x="1438275" y="3829050"/>
          <p14:tracePt t="21811" x="1425575" y="3829050"/>
          <p14:tracePt t="21817" x="1401763" y="3841750"/>
          <p14:tracePt t="21823" x="1389063" y="3841750"/>
          <p14:tracePt t="21830" x="1376363" y="3841750"/>
          <p14:tracePt t="21837" x="1363663" y="3841750"/>
          <p14:tracePt t="21845" x="1350963" y="3841750"/>
          <p14:tracePt t="21852" x="1338263" y="3854450"/>
          <p14:tracePt t="21859" x="1312863" y="3854450"/>
          <p14:tracePt t="21866" x="1300163" y="3867150"/>
          <p14:tracePt t="21873" x="1289050" y="3867150"/>
          <p14:tracePt t="21887" x="1276350" y="3867150"/>
          <p14:tracePt t="21902" x="1263650" y="3867150"/>
          <p14:tracePt t="21926" x="1238250" y="3867150"/>
          <p14:tracePt t="21944" x="1225550" y="3867150"/>
          <p14:tracePt t="21951" x="1212850" y="3879850"/>
          <p14:tracePt t="21959" x="1200150" y="3879850"/>
          <p14:tracePt t="21966" x="1176338" y="3892550"/>
          <p14:tracePt t="21972" x="1163638" y="3892550"/>
          <p14:tracePt t="21980" x="1150938" y="3892550"/>
          <p14:tracePt t="21986" x="1138238" y="3892550"/>
          <p14:tracePt t="22001" x="1125538" y="3905250"/>
          <p14:tracePt t="22015" x="1112838" y="3905250"/>
          <p14:tracePt t="22022" x="1100138" y="3905250"/>
          <p14:tracePt t="22051" x="1089025" y="3905250"/>
          <p14:tracePt t="22072" x="1063625" y="3916363"/>
          <p14:tracePt t="22079" x="1050925" y="3929063"/>
          <p14:tracePt t="22086" x="1025525" y="3941763"/>
          <p14:tracePt t="22095" x="1000125" y="3967163"/>
          <p14:tracePt t="22100" x="950913" y="3979863"/>
          <p14:tracePt t="22107" x="925513" y="3992563"/>
          <p14:tracePt t="22115" x="912813" y="4005263"/>
          <p14:tracePt t="22122" x="887413" y="4017963"/>
          <p14:tracePt t="22129" x="887413" y="4029075"/>
          <p14:tracePt t="22136" x="876300" y="4029075"/>
          <p14:tracePt t="22150" x="863600" y="4029075"/>
          <p14:tracePt t="22178" x="850900" y="4029075"/>
          <p14:tracePt t="22200" x="838200" y="4029075"/>
          <p14:tracePt t="22462" x="850900" y="4029075"/>
          <p14:tracePt t="22490" x="863600" y="4029075"/>
          <p14:tracePt t="22513" x="876300" y="4029075"/>
          <p14:tracePt t="22526" x="887413" y="4029075"/>
          <p14:tracePt t="22534" x="900113" y="4029075"/>
          <p14:tracePt t="22540" x="925513" y="4029075"/>
          <p14:tracePt t="22547" x="950913" y="4029075"/>
          <p14:tracePt t="22554" x="963613" y="4017963"/>
          <p14:tracePt t="22561" x="976313" y="4017963"/>
          <p14:tracePt t="22568" x="1000125" y="4017963"/>
          <p14:tracePt t="22577" x="1012825" y="4017963"/>
          <p14:tracePt t="22583" x="1025525" y="4017963"/>
          <p14:tracePt t="22590" x="1038225" y="4005263"/>
          <p14:tracePt t="22596" x="1050925" y="4005263"/>
          <p14:tracePt t="22604" x="1063625" y="3992563"/>
          <p14:tracePt t="22619" x="1076325" y="3992563"/>
          <p14:tracePt t="22640" x="1089025" y="3992563"/>
          <p14:tracePt t="22654" x="1100138" y="3992563"/>
          <p14:tracePt t="22661" x="1112838" y="3992563"/>
          <p14:tracePt t="22696" x="1125538" y="3992563"/>
          <p14:tracePt t="22711" x="1125538" y="3979863"/>
          <p14:tracePt t="22718" x="1150938" y="3979863"/>
          <p14:tracePt t="22725" x="1163638" y="3979863"/>
          <p14:tracePt t="22732" x="1189038" y="3979863"/>
          <p14:tracePt t="22739" x="1212850" y="3967163"/>
          <p14:tracePt t="22746" x="1250950" y="3954463"/>
          <p14:tracePt t="22753" x="1289050" y="3941763"/>
          <p14:tracePt t="22761" x="1325563" y="3941763"/>
          <p14:tracePt t="22768" x="1350963" y="3929063"/>
          <p14:tracePt t="22774" x="1376363" y="3916363"/>
          <p14:tracePt t="22781" x="1401763" y="3905250"/>
          <p14:tracePt t="22788" x="1425575" y="3905250"/>
          <p14:tracePt t="22796" x="1450975" y="3905250"/>
          <p14:tracePt t="22803" x="1463675" y="3905250"/>
          <p14:tracePt t="22811" x="1476375" y="3905250"/>
          <p14:tracePt t="22817" x="1501775" y="3905250"/>
          <p14:tracePt t="22825" x="1512888" y="3905250"/>
          <p14:tracePt t="22831" x="1525588" y="3905250"/>
          <p14:tracePt t="22838" x="1538288" y="3905250"/>
          <p14:tracePt t="22852" x="1550988" y="3905250"/>
          <p14:tracePt t="22866" x="1563688" y="3905250"/>
          <p14:tracePt t="22874" x="1576388" y="3905250"/>
          <p14:tracePt t="22880" x="1589088" y="3905250"/>
          <p14:tracePt t="22894" x="1601788" y="3905250"/>
          <p14:tracePt t="22903" x="1612900" y="3905250"/>
          <p14:tracePt t="22910" x="1625600" y="3905250"/>
          <p14:tracePt t="22928" x="1638300" y="3905250"/>
          <p14:tracePt t="22931" x="1663700" y="3905250"/>
          <p14:tracePt t="22945" x="1676400" y="3905250"/>
          <p14:tracePt t="22952" x="1701800" y="3905250"/>
          <p14:tracePt t="22960" x="1725613" y="3905250"/>
          <p14:tracePt t="22966" x="1751013" y="3905250"/>
          <p14:tracePt t="22973" x="1763713" y="3905250"/>
          <p14:tracePt t="22980" x="1776413" y="3905250"/>
          <p14:tracePt t="22987" x="1789113" y="3905250"/>
          <p14:tracePt t="22994" x="1801813" y="3905250"/>
          <p14:tracePt t="23002" x="1814513" y="3905250"/>
          <p14:tracePt t="23011" x="1825625" y="3905250"/>
          <p14:tracePt t="23016" x="1838325" y="3905250"/>
          <p14:tracePt t="23024" x="1851025" y="3905250"/>
          <p14:tracePt t="23030" x="1876425" y="3905250"/>
          <p14:tracePt t="23037" x="1901825" y="3916363"/>
          <p14:tracePt t="23044" x="1925638" y="3916363"/>
          <p14:tracePt t="23051" x="1938338" y="3929063"/>
          <p14:tracePt t="23058" x="1963738" y="3941763"/>
          <p14:tracePt t="23065" x="1976438" y="3941763"/>
          <p14:tracePt t="23072" x="2001838" y="3941763"/>
          <p14:tracePt t="23086" x="2014538" y="3954463"/>
          <p14:tracePt t="23094" x="2025650" y="3954463"/>
          <p14:tracePt t="23110" x="2038350" y="3954463"/>
          <p14:tracePt t="23123" x="2051050" y="3954463"/>
          <p14:tracePt t="23130" x="2051050" y="3967163"/>
          <p14:tracePt t="23144" x="2063750" y="3979863"/>
          <p14:tracePt t="23151" x="2076450" y="3979863"/>
          <p14:tracePt t="23165" x="2089150" y="3979863"/>
          <p14:tracePt t="23179" x="2089150" y="3992563"/>
          <p14:tracePt t="23186" x="2101850" y="3992563"/>
          <p14:tracePt t="23215" x="2101850" y="4005263"/>
          <p14:tracePt t="23222" x="2114550" y="4005263"/>
          <p14:tracePt t="23243" x="2127250" y="4005263"/>
          <p14:tracePt t="23477" x="2101850" y="4005263"/>
          <p14:tracePt t="23484" x="2076450" y="4005263"/>
          <p14:tracePt t="23491" x="2063750" y="4005263"/>
          <p14:tracePt t="23498" x="2051050" y="4005263"/>
          <p14:tracePt t="23506" x="2038350" y="4005263"/>
          <p14:tracePt t="23527" x="2025650" y="4005263"/>
          <p14:tracePt t="23534" x="2014538" y="4005263"/>
          <p14:tracePt t="23541" x="2001838" y="4005263"/>
          <p14:tracePt t="23548" x="1963738" y="4005263"/>
          <p14:tracePt t="23555" x="1938338" y="4005263"/>
          <p14:tracePt t="23562" x="1889125" y="4005263"/>
          <p14:tracePt t="23569" x="1838325" y="4005263"/>
          <p14:tracePt t="23577" x="1776413" y="4005263"/>
          <p14:tracePt t="23583" x="1701800" y="4005263"/>
          <p14:tracePt t="23590" x="1651000" y="4005263"/>
          <p14:tracePt t="23597" x="1601788" y="4005263"/>
          <p14:tracePt t="23606" x="1563688" y="4005263"/>
          <p14:tracePt t="23612" x="1538288" y="4005263"/>
          <p14:tracePt t="23619" x="1512888" y="4005263"/>
          <p14:tracePt t="23627" x="1501775" y="4005263"/>
          <p14:tracePt t="23633" x="1476375" y="4005263"/>
          <p14:tracePt t="23640" x="1463675" y="4005263"/>
          <p14:tracePt t="23647" x="1438275" y="4005263"/>
          <p14:tracePt t="23654" x="1412875" y="4005263"/>
          <p14:tracePt t="23662" x="1389063" y="4005263"/>
          <p14:tracePt t="23669" x="1350963" y="4005263"/>
          <p14:tracePt t="23677" x="1312863" y="3992563"/>
          <p14:tracePt t="23682" x="1289050" y="3992563"/>
          <p14:tracePt t="23690" x="1263650" y="3992563"/>
          <p14:tracePt t="23697" x="1238250" y="3992563"/>
          <p14:tracePt t="23705" x="1225550" y="3992563"/>
          <p14:tracePt t="23712" x="1212850" y="3992563"/>
          <p14:tracePt t="23727" x="1200150" y="3992563"/>
          <p14:tracePt t="23740" x="1189038" y="3992563"/>
          <p14:tracePt t="23761" x="1176338" y="3992563"/>
          <p14:tracePt t="23775" x="1150938" y="3992563"/>
          <p14:tracePt t="23782" x="1138238" y="3992563"/>
          <p14:tracePt t="23789" x="1112838" y="3992563"/>
          <p14:tracePt t="23796" x="1089025" y="3992563"/>
          <p14:tracePt t="23804" x="1063625" y="3992563"/>
          <p14:tracePt t="23811" x="1038225" y="3992563"/>
          <p14:tracePt t="23827" x="1025525" y="3992563"/>
          <p14:tracePt t="23840" x="1012825" y="3992563"/>
          <p14:tracePt t="23855" x="1000125" y="3992563"/>
          <p14:tracePt t="23868" x="987425" y="3992563"/>
          <p14:tracePt t="23903" x="976313" y="3992563"/>
          <p14:tracePt t="23925" x="963613" y="3992563"/>
          <p14:tracePt t="23939" x="950913" y="3992563"/>
          <p14:tracePt t="23953" x="938213" y="3992563"/>
          <p14:tracePt t="23988" x="925513" y="3992563"/>
          <p14:tracePt t="24158" x="938213" y="3992563"/>
          <p14:tracePt t="24180" x="950913" y="3992563"/>
          <p14:tracePt t="24223" x="963613" y="3992563"/>
          <p14:tracePt t="24244" x="976313" y="3992563"/>
          <p14:tracePt t="24258" x="987425" y="3992563"/>
          <p14:tracePt t="24265" x="1000125" y="3992563"/>
          <p14:tracePt t="24272" x="1012825" y="3992563"/>
          <p14:tracePt t="24279" x="1038225" y="4005263"/>
          <p14:tracePt t="24286" x="1063625" y="4005263"/>
          <p14:tracePt t="24293" x="1089025" y="4005263"/>
          <p14:tracePt t="24300" x="1112838" y="4005263"/>
          <p14:tracePt t="24308" x="1150938" y="4005263"/>
          <p14:tracePt t="24315" x="1176338" y="4005263"/>
          <p14:tracePt t="24322" x="1200150" y="4005263"/>
          <p14:tracePt t="24336" x="1225550" y="4005263"/>
          <p14:tracePt t="24344" x="1250950" y="4005263"/>
          <p14:tracePt t="24350" x="1263650" y="4005263"/>
          <p14:tracePt t="24357" x="1276350" y="4005263"/>
          <p14:tracePt t="24364" x="1289050" y="4005263"/>
          <p14:tracePt t="24371" x="1312863" y="4005263"/>
          <p14:tracePt t="24378" x="1325563" y="4005263"/>
          <p14:tracePt t="24386" x="1338263" y="4005263"/>
          <p14:tracePt t="24394" x="1363663" y="4005263"/>
          <p14:tracePt t="24399" x="1376363" y="4005263"/>
          <p14:tracePt t="24407" x="1401763" y="4005263"/>
          <p14:tracePt t="24415" x="1412875" y="4005263"/>
          <p14:tracePt t="24421" x="1438275" y="4005263"/>
          <p14:tracePt t="24429" x="1463675" y="4005263"/>
          <p14:tracePt t="24436" x="1489075" y="4017963"/>
          <p14:tracePt t="24450" x="1512888" y="4017963"/>
          <p14:tracePt t="24457" x="1538288" y="4029075"/>
          <p14:tracePt t="24471" x="1550988" y="4029075"/>
          <p14:tracePt t="24478" x="1563688" y="4029075"/>
          <p14:tracePt t="24485" x="1576388" y="4029075"/>
          <p14:tracePt t="24499" x="1589088" y="4029075"/>
          <p14:tracePt t="24507" x="1601788" y="4029075"/>
          <p14:tracePt t="24514" x="1612900" y="4029075"/>
          <p14:tracePt t="24521" x="1625600" y="4029075"/>
          <p14:tracePt t="24528" x="1638300" y="4029075"/>
          <p14:tracePt t="24535" x="1651000" y="4029075"/>
          <p14:tracePt t="24544" x="1663700" y="4029075"/>
          <p14:tracePt t="24549" x="1676400" y="4029075"/>
          <p14:tracePt t="24556" x="1689100" y="4041775"/>
          <p14:tracePt t="24563" x="1701800" y="4041775"/>
          <p14:tracePt t="24570" x="1714500" y="4041775"/>
          <p14:tracePt t="24578" x="1725613" y="4041775"/>
          <p14:tracePt t="24585" x="1738313" y="4041775"/>
          <p14:tracePt t="24592" x="1751013" y="4041775"/>
          <p14:tracePt t="24598" x="1776413" y="4041775"/>
          <p14:tracePt t="24613" x="1789113" y="4054475"/>
          <p14:tracePt t="24620" x="1814513" y="4054475"/>
          <p14:tracePt t="24627" x="1814513" y="4067175"/>
          <p14:tracePt t="24635" x="1825625" y="4067175"/>
          <p14:tracePt t="24642" x="1851025" y="4067175"/>
          <p14:tracePt t="24656" x="1876425" y="4067175"/>
          <p14:tracePt t="24670" x="1889125" y="4067175"/>
          <p14:tracePt t="24684" x="1901825" y="4067175"/>
          <p14:tracePt t="24698" x="1901825" y="4079875"/>
          <p14:tracePt t="24713" x="1914525" y="4079875"/>
          <p14:tracePt t="24728" x="1925638" y="4079875"/>
          <p14:tracePt t="28267" x="2051050" y="4079875"/>
          <p14:tracePt t="28274" x="2251075" y="4079875"/>
          <p14:tracePt t="28280" x="2514600" y="4117975"/>
          <p14:tracePt t="28288" x="2763838" y="4141788"/>
          <p14:tracePt t="28295" x="2989263" y="4179888"/>
          <p14:tracePt t="28302" x="3327400" y="4241800"/>
          <p14:tracePt t="28309" x="3614738" y="4267200"/>
          <p14:tracePt t="28315" x="3865563" y="4305300"/>
          <p14:tracePt t="28325" x="4227513" y="4341813"/>
          <p14:tracePt t="28331" x="4640263" y="4392613"/>
          <p14:tracePt t="28338" x="5203825" y="4454525"/>
          <p14:tracePt t="28345" x="5791200" y="4530725"/>
          <p14:tracePt t="28352" x="6380163" y="4605338"/>
          <p14:tracePt t="28359" x="6929438" y="4643438"/>
          <p14:tracePt t="28365" x="7418388" y="4667250"/>
          <p14:tracePt t="28372" x="7867650" y="4656138"/>
          <p14:tracePt t="28757" x="7980363" y="4554538"/>
          <p14:tracePt t="28764" x="8118475" y="4454525"/>
          <p14:tracePt t="28771" x="8256588" y="4330700"/>
          <p14:tracePt t="28778" x="8405813" y="4241800"/>
          <p14:tracePt t="28785" x="8543925" y="4154488"/>
          <p14:tracePt t="28792" x="8669338" y="4067175"/>
          <p14:tracePt t="28800" x="8831263" y="3967163"/>
          <p14:tracePt t="28807" x="8982075" y="3892550"/>
          <p14:tracePt t="28813" x="9131300" y="3841750"/>
          <p14:tracePt t="31883" x="8831263" y="3616325"/>
          <p14:tracePt t="31890" x="8605838" y="3641725"/>
          <p14:tracePt t="31897" x="8367713" y="3692525"/>
          <p14:tracePt t="31904" x="8118475" y="3729038"/>
          <p14:tracePt t="31911" x="7893050" y="3767138"/>
          <p14:tracePt t="31918" x="7742238" y="3792538"/>
          <p14:tracePt t="31925" x="7554913" y="3816350"/>
          <p14:tracePt t="31932" x="7380288" y="3829050"/>
          <p14:tracePt t="31942" x="7218363" y="3867150"/>
          <p14:tracePt t="31947" x="7080250" y="3867150"/>
          <p14:tracePt t="31954" x="6929438" y="3867150"/>
          <p14:tracePt t="31961" x="6816725" y="3867150"/>
          <p14:tracePt t="31968" x="6729413" y="3867150"/>
          <p14:tracePt t="31975" x="6667500" y="3867150"/>
          <p14:tracePt t="31982" x="6592888" y="3879850"/>
          <p14:tracePt t="31989" x="6542088" y="3892550"/>
          <p14:tracePt t="31996" x="6503988" y="3892550"/>
          <p14:tracePt t="32003" x="6467475" y="3892550"/>
          <p14:tracePt t="32010" x="6442075" y="3892550"/>
          <p14:tracePt t="32017" x="6416675" y="3892550"/>
          <p14:tracePt t="32025" x="6403975" y="3892550"/>
          <p14:tracePt t="32031" x="6391275" y="3892550"/>
          <p14:tracePt t="32041" x="6380163" y="3892550"/>
          <p14:tracePt t="32061" x="6367463" y="3892550"/>
          <p14:tracePt t="32089" x="6354763" y="3892550"/>
          <p14:tracePt t="32117" x="6342063" y="3892550"/>
          <p14:tracePt t="32124" x="6342063" y="3905250"/>
          <p14:tracePt t="32130" x="6329363" y="3905250"/>
          <p14:tracePt t="32139" x="6316663" y="3905250"/>
          <p14:tracePt t="32146" x="6291263" y="3929063"/>
          <p14:tracePt t="32153" x="6267450" y="3941763"/>
          <p14:tracePt t="32160" x="6229350" y="3941763"/>
          <p14:tracePt t="32167" x="6203950" y="3967163"/>
          <p14:tracePt t="32175" x="6167438" y="3967163"/>
          <p14:tracePt t="32181" x="6129338" y="3979863"/>
          <p14:tracePt t="32188" x="6103938" y="3979863"/>
          <p14:tracePt t="32195" x="6078538" y="3992563"/>
          <p14:tracePt t="32202" x="6042025" y="3992563"/>
          <p14:tracePt t="32209" x="6003925" y="4005263"/>
          <p14:tracePt t="32216" x="5967413" y="4005263"/>
          <p14:tracePt t="32224" x="5929313" y="4005263"/>
          <p14:tracePt t="32230" x="5903913" y="4005263"/>
          <p14:tracePt t="32238" x="5854700" y="4005263"/>
          <p14:tracePt t="32245" x="5829300" y="3992563"/>
          <p14:tracePt t="32252" x="5778500" y="3992563"/>
          <p14:tracePt t="32259" x="5716588" y="3967163"/>
          <p14:tracePt t="32266" x="5665788" y="3941763"/>
          <p14:tracePt t="32275" x="5591175" y="3905250"/>
          <p14:tracePt t="32280" x="5516563" y="3892550"/>
          <p14:tracePt t="32287" x="5454650" y="3867150"/>
          <p14:tracePt t="32294" x="5378450" y="3841750"/>
          <p14:tracePt t="32301" x="5329238" y="3829050"/>
          <p14:tracePt t="32309" x="5253038" y="3816350"/>
          <p14:tracePt t="32315" x="5203825" y="3816350"/>
          <p14:tracePt t="32322" x="5141913" y="3792538"/>
          <p14:tracePt t="32329" x="5091113" y="3779838"/>
          <p14:tracePt t="32337" x="5029200" y="3767138"/>
          <p14:tracePt t="32344" x="4978400" y="3754438"/>
          <p14:tracePt t="32351" x="4916488" y="3729038"/>
          <p14:tracePt t="32358" x="4852988" y="3703638"/>
          <p14:tracePt t="32365" x="4791075" y="3692525"/>
          <p14:tracePt t="32372" x="4716463" y="3667125"/>
          <p14:tracePt t="32379" x="4665663" y="3629025"/>
          <p14:tracePt t="32387" x="4603750" y="3616325"/>
          <p14:tracePt t="32394" x="4578350" y="3590925"/>
          <p14:tracePt t="32401" x="4552950" y="3579813"/>
          <p14:tracePt t="32408" x="4527550" y="3567113"/>
          <p14:tracePt t="32415" x="4503738" y="3567113"/>
          <p14:tracePt t="32422" x="4491038" y="3554413"/>
          <p14:tracePt t="32429" x="4478338" y="3554413"/>
          <p14:tracePt t="32451" x="4465638" y="3541713"/>
          <p14:tracePt t="32678" x="4465638" y="3529013"/>
          <p14:tracePt t="32684" x="4478338" y="3529013"/>
          <p14:tracePt t="32706" x="4491038" y="3529013"/>
          <p14:tracePt t="32713" x="4491038" y="3516313"/>
          <p14:tracePt t="32727" x="4491038" y="3503613"/>
          <p14:tracePt t="32734" x="4503738" y="3503613"/>
          <p14:tracePt t="32805" x="4516438" y="3503613"/>
          <p14:tracePt t="32812" x="4516438" y="3490913"/>
          <p14:tracePt t="32833" x="4540250" y="3479800"/>
          <p14:tracePt t="32841" x="4552950" y="3479800"/>
          <p14:tracePt t="32848" x="4565650" y="3479800"/>
          <p14:tracePt t="32856" x="4578350" y="3467100"/>
          <p14:tracePt t="32862" x="4591050" y="3454400"/>
          <p14:tracePt t="32869" x="4603750" y="3441700"/>
          <p14:tracePt t="32877" x="4616450" y="3441700"/>
          <p14:tracePt t="32883" x="4627563" y="3429000"/>
          <p14:tracePt t="32891" x="4640263" y="3429000"/>
          <p14:tracePt t="32897" x="4652963" y="3416300"/>
          <p14:tracePt t="32911" x="4665663" y="3416300"/>
          <p14:tracePt t="32919" x="4665663" y="3403600"/>
          <p14:tracePt t="32941" x="4678363" y="3390900"/>
          <p14:tracePt t="32969" x="4678363" y="3378200"/>
          <p14:tracePt t="33047" x="4665663" y="3378200"/>
          <p14:tracePt t="33054" x="4652963" y="3378200"/>
          <p14:tracePt t="33061" x="4640263" y="3378200"/>
          <p14:tracePt t="33068" x="4616450" y="3378200"/>
          <p14:tracePt t="33075" x="4603750" y="3378200"/>
          <p14:tracePt t="33082" x="4591050" y="3378200"/>
          <p14:tracePt t="33089" x="4578350" y="3378200"/>
          <p14:tracePt t="33096" x="4565650" y="3378200"/>
          <p14:tracePt t="33103" x="4552950" y="3378200"/>
          <p14:tracePt t="33117" x="4540250" y="3378200"/>
          <p14:tracePt t="33131" x="4527550" y="3378200"/>
          <p14:tracePt t="33141" x="4527550" y="3390900"/>
          <p14:tracePt t="33160" x="4516438" y="3403600"/>
          <p14:tracePt t="33181" x="4503738" y="3416300"/>
          <p14:tracePt t="33196" x="4503738" y="3429000"/>
          <p14:tracePt t="33203" x="4491038" y="3467100"/>
          <p14:tracePt t="33210" x="4478338" y="3490913"/>
          <p14:tracePt t="33217" x="4478338" y="3516313"/>
          <p14:tracePt t="33224" x="4478338" y="3541713"/>
          <p14:tracePt t="33231" x="4478338" y="3579813"/>
          <p14:tracePt t="33239" x="4478338" y="3590925"/>
          <p14:tracePt t="33246" x="4478338" y="3616325"/>
          <p14:tracePt t="33253" x="4478338" y="3641725"/>
          <p14:tracePt t="33260" x="4478338" y="3667125"/>
          <p14:tracePt t="33267" x="4478338" y="3679825"/>
          <p14:tracePt t="33274" x="4478338" y="3692525"/>
          <p14:tracePt t="33295" x="4478338" y="3703638"/>
          <p14:tracePt t="33302" x="4478338" y="3716338"/>
          <p14:tracePt t="33316" x="4478338" y="3729038"/>
          <p14:tracePt t="33337" x="4491038" y="3741738"/>
          <p14:tracePt t="33359" x="4503738" y="3741738"/>
          <p14:tracePt t="33366" x="4516438" y="3741738"/>
          <p14:tracePt t="33375" x="4516438" y="3754438"/>
          <p14:tracePt t="33380" x="4527550" y="3754438"/>
          <p14:tracePt t="33387" x="4527550" y="3767138"/>
          <p14:tracePt t="33394" x="4540250" y="3767138"/>
          <p14:tracePt t="33401" x="4552950" y="3767138"/>
          <p14:tracePt t="33408" x="4565650" y="3767138"/>
          <p14:tracePt t="33424" x="4578350" y="3767138"/>
          <p14:tracePt t="33430" x="4591050" y="3767138"/>
          <p14:tracePt t="33437" x="4603750" y="3754438"/>
          <p14:tracePt t="33452" x="4616450" y="3754438"/>
          <p14:tracePt t="33460" x="4627563" y="3741738"/>
          <p14:tracePt t="33466" x="4640263" y="3741738"/>
          <p14:tracePt t="33474" x="4640263" y="3729038"/>
          <p14:tracePt t="33480" x="4652963" y="3729038"/>
          <p14:tracePt t="33487" x="4665663" y="3729038"/>
          <p14:tracePt t="33493" x="4665663" y="3716338"/>
          <p14:tracePt t="33501" x="4678363" y="3703638"/>
          <p14:tracePt t="33515" x="4691063" y="3692525"/>
          <p14:tracePt t="33544" x="4703763" y="3679825"/>
          <p14:tracePt t="33579" x="4703763" y="3667125"/>
          <p14:tracePt t="33593" x="4703763" y="3654425"/>
          <p14:tracePt t="33707" x="4691063" y="3654425"/>
          <p14:tracePt t="33728" x="4678363" y="3654425"/>
          <p14:tracePt t="33757" x="4665663" y="3654425"/>
          <p14:tracePt t="35812" x="4665663" y="3616325"/>
          <p14:tracePt t="35819" x="4665663" y="3503613"/>
          <p14:tracePt t="35826" x="4665663" y="3403600"/>
          <p14:tracePt t="35833" x="4678363" y="3316288"/>
          <p14:tracePt t="35840" x="4678363" y="3254375"/>
          <p14:tracePt t="35847" x="4678363" y="3165475"/>
          <p14:tracePt t="35857" x="4691063" y="3078163"/>
          <p14:tracePt t="35862" x="4691063" y="3016250"/>
          <p14:tracePt t="35869" x="4691063" y="2965450"/>
          <p14:tracePt t="35876" x="4703763" y="2890838"/>
          <p14:tracePt t="35883" x="4703763" y="2840038"/>
          <p14:tracePt t="35890" x="4716463" y="2803525"/>
          <p14:tracePt t="35897" x="4716463" y="2765425"/>
          <p14:tracePt t="35904" x="4716463" y="2728913"/>
          <p14:tracePt t="35911" x="4716463" y="2703513"/>
          <p14:tracePt t="35925" x="4716463" y="2678113"/>
          <p14:tracePt t="35932" x="4716463" y="2665413"/>
          <p14:tracePt t="35955" x="4716463" y="2652713"/>
          <p14:tracePt t="35968" x="4716463" y="2640013"/>
          <p14:tracePt t="36003" x="4716463" y="2627313"/>
          <p14:tracePt t="36046" x="4703763" y="2627313"/>
          <p14:tracePt t="36075" x="4691063" y="2616200"/>
          <p14:tracePt t="36089" x="4678363" y="2616200"/>
          <p14:tracePt t="36096" x="4665663" y="2616200"/>
          <p14:tracePt t="36103" x="4652963" y="2616200"/>
          <p14:tracePt t="36110" x="4640263" y="2603500"/>
          <p14:tracePt t="36117" x="4627563" y="2603500"/>
          <p14:tracePt t="36124" x="4616450" y="2590800"/>
          <p14:tracePt t="36131" x="4603750" y="2590800"/>
          <p14:tracePt t="36145" x="4591050" y="2590800"/>
          <p14:tracePt t="36160" x="4578350" y="2590800"/>
          <p14:tracePt t="36174" x="4552950" y="2590800"/>
          <p14:tracePt t="36195" x="4540250" y="2590800"/>
          <p14:tracePt t="36202" x="4540250" y="2603500"/>
          <p14:tracePt t="36209" x="4527550" y="2603500"/>
          <p14:tracePt t="36224" x="4516438" y="2603500"/>
          <p14:tracePt t="36237" x="4503738" y="2603500"/>
          <p14:tracePt t="36252" x="4491038" y="2603500"/>
          <p14:tracePt t="36288" x="4478338" y="2603500"/>
          <p14:tracePt t="36330" x="4478338" y="2616200"/>
          <p14:tracePt t="36401" x="4478338" y="2627313"/>
          <p14:tracePt t="36430" x="4478338" y="2640013"/>
          <p14:tracePt t="36436" x="4478338" y="2652713"/>
          <p14:tracePt t="36443" x="4465638" y="2665413"/>
          <p14:tracePt t="36451" x="4465638" y="2703513"/>
          <p14:tracePt t="36458" x="4452938" y="2740025"/>
          <p14:tracePt t="36465" x="4452938" y="2778125"/>
          <p14:tracePt t="36473" x="4440238" y="2840038"/>
          <p14:tracePt t="36480" x="4440238" y="2890838"/>
          <p14:tracePt t="36487" x="4427538" y="2965450"/>
          <p14:tracePt t="36493" x="4427538" y="3016250"/>
          <p14:tracePt t="36500" x="4427538" y="3054350"/>
          <p14:tracePt t="36507" x="4427538" y="3090863"/>
          <p14:tracePt t="36515" x="4427538" y="3128963"/>
          <p14:tracePt t="36522" x="4427538" y="3165475"/>
          <p14:tracePt t="36529" x="4427538" y="3190875"/>
          <p14:tracePt t="36536" x="4427538" y="3228975"/>
          <p14:tracePt t="36543" x="4427538" y="3241675"/>
          <p14:tracePt t="36550" x="4427538" y="3267075"/>
          <p14:tracePt t="36558" x="4427538" y="3290888"/>
          <p14:tracePt t="36565" x="4427538" y="3316288"/>
          <p14:tracePt t="36573" x="4427538" y="3341688"/>
          <p14:tracePt t="36579" x="4427538" y="3367088"/>
          <p14:tracePt t="36592" x="4427538" y="3390900"/>
          <p14:tracePt t="36600" x="4427538" y="3403600"/>
          <p14:tracePt t="36607" x="4416425" y="3416300"/>
          <p14:tracePt t="36614" x="4416425" y="3429000"/>
          <p14:tracePt t="36621" x="4416425" y="3441700"/>
          <p14:tracePt t="36628" x="4416425" y="3454400"/>
          <p14:tracePt t="36635" x="4416425" y="3467100"/>
          <p14:tracePt t="36642" x="4416425" y="3479800"/>
          <p14:tracePt t="36649" x="4416425" y="3490913"/>
          <p14:tracePt t="36657" x="4416425" y="3503613"/>
          <p14:tracePt t="36664" x="4416425" y="3516313"/>
          <p14:tracePt t="36671" x="4416425" y="3529013"/>
          <p14:tracePt t="36678" x="4416425" y="3554413"/>
          <p14:tracePt t="36685" x="4416425" y="3579813"/>
          <p14:tracePt t="36692" x="4416425" y="3590925"/>
          <p14:tracePt t="36699" x="4416425" y="3603625"/>
          <p14:tracePt t="36707" x="4416425" y="3629025"/>
          <p14:tracePt t="36713" x="4416425" y="3641725"/>
          <p14:tracePt t="36720" x="4416425" y="3654425"/>
          <p14:tracePt t="36727" x="4416425" y="3679825"/>
          <p14:tracePt t="36741" x="4416425" y="3692525"/>
          <p14:tracePt t="36749" x="4416425" y="3716338"/>
          <p14:tracePt t="36757" x="4416425" y="3729038"/>
          <p14:tracePt t="36764" x="4416425" y="3741738"/>
          <p14:tracePt t="36771" x="4416425" y="3754438"/>
          <p14:tracePt t="36777" x="4416425" y="3779838"/>
          <p14:tracePt t="36785" x="4416425" y="3792538"/>
          <p14:tracePt t="36792" x="4416425" y="3803650"/>
          <p14:tracePt t="36798" x="4416425" y="3816350"/>
          <p14:tracePt t="36813" x="4416425" y="3841750"/>
          <p14:tracePt t="36827" x="4416425" y="3854450"/>
          <p14:tracePt t="36840" x="4416425" y="3867150"/>
          <p14:tracePt t="36848" x="4416425" y="3879850"/>
          <p14:tracePt t="36857" x="4416425" y="3892550"/>
          <p14:tracePt t="36870" x="4416425" y="3905250"/>
          <p14:tracePt t="36877" x="4416425" y="3916363"/>
          <p14:tracePt t="36884" x="4416425" y="3929063"/>
          <p14:tracePt t="36891" x="4416425" y="3941763"/>
          <p14:tracePt t="36898" x="4416425" y="3954463"/>
          <p14:tracePt t="36906" x="4416425" y="3967163"/>
          <p14:tracePt t="36919" x="4416425" y="3979863"/>
          <p14:tracePt t="36926" x="4416425" y="3992563"/>
          <p14:tracePt t="36933" x="4416425" y="4005263"/>
          <p14:tracePt t="36948" x="4416425" y="4017963"/>
          <p14:tracePt t="36969" x="4416425" y="4029075"/>
          <p14:tracePt t="37090" x="4416425" y="4005263"/>
          <p14:tracePt t="37097" x="4416425" y="3979863"/>
          <p14:tracePt t="37104" x="4427538" y="3954463"/>
          <p14:tracePt t="37111" x="4440238" y="3916363"/>
          <p14:tracePt t="37118" x="4465638" y="3854450"/>
          <p14:tracePt t="37125" x="4478338" y="3803650"/>
          <p14:tracePt t="37132" x="4491038" y="3729038"/>
          <p14:tracePt t="37140" x="4503738" y="3641725"/>
          <p14:tracePt t="37146" x="4516438" y="3579813"/>
          <p14:tracePt t="37157" x="4516438" y="3541713"/>
          <p14:tracePt t="37161" x="4516438" y="3503613"/>
          <p14:tracePt t="37168" x="4527550" y="3467100"/>
          <p14:tracePt t="37175" x="4540250" y="3429000"/>
          <p14:tracePt t="37182" x="4552950" y="3390900"/>
          <p14:tracePt t="37191" x="4552950" y="3354388"/>
          <p14:tracePt t="37196" x="4552950" y="3328988"/>
          <p14:tracePt t="37210" x="4552950" y="3303588"/>
          <p14:tracePt t="37217" x="4552950" y="3278188"/>
          <p14:tracePt t="37224" x="4552950" y="3267075"/>
          <p14:tracePt t="37231" x="4552950" y="3254375"/>
          <p14:tracePt t="37240" x="4552950" y="3228975"/>
          <p14:tracePt t="37252" x="4552950" y="3216275"/>
          <p14:tracePt t="37268" x="4552950" y="3203575"/>
          <p14:tracePt t="37281" x="4552950" y="3190875"/>
          <p14:tracePt t="37290" x="4552950" y="3178175"/>
          <p14:tracePt t="37473" x="4540250" y="3178175"/>
          <p14:tracePt t="37494" x="4527550" y="3178175"/>
          <p14:tracePt t="37508" x="4516438" y="3178175"/>
          <p14:tracePt t="37515" x="4503738" y="3190875"/>
          <p14:tracePt t="37522" x="4491038" y="3203575"/>
          <p14:tracePt t="37529" x="4465638" y="3216275"/>
          <p14:tracePt t="37537" x="4452938" y="3216275"/>
          <p14:tracePt t="37543" x="4440238" y="3228975"/>
          <p14:tracePt t="37559" x="4427538" y="3241675"/>
          <p14:tracePt t="37566" x="4427538" y="3254375"/>
          <p14:tracePt t="37573" x="4416425" y="3254375"/>
          <p14:tracePt t="37587" x="4416425" y="3267075"/>
          <p14:tracePt t="37593" x="4416425" y="3278188"/>
          <p14:tracePt t="37601" x="4403725" y="3278188"/>
          <p14:tracePt t="37608" x="4403725" y="3290888"/>
          <p14:tracePt t="37615" x="4391025" y="3303588"/>
          <p14:tracePt t="37629" x="4391025" y="3328988"/>
          <p14:tracePt t="37636" x="4391025" y="3341688"/>
          <p14:tracePt t="37643" x="4391025" y="3354388"/>
          <p14:tracePt t="37650" x="4378325" y="3367088"/>
          <p14:tracePt t="37658" x="4378325" y="3378200"/>
          <p14:tracePt t="37665" x="4378325" y="3390900"/>
          <p14:tracePt t="37679" x="4378325" y="3403600"/>
          <p14:tracePt t="37686" x="4378325" y="3416300"/>
          <p14:tracePt t="37707" x="4378325" y="3429000"/>
          <p14:tracePt t="37721" x="4378325" y="3441700"/>
          <p14:tracePt t="37749" x="4378325" y="3454400"/>
          <p14:tracePt t="37765" x="4365625" y="3454400"/>
          <p14:tracePt t="37849" x="4365625" y="3441700"/>
          <p14:tracePt t="37885" x="4365625" y="3429000"/>
          <p14:tracePt t="37899" x="4378325" y="3429000"/>
          <p14:tracePt t="37906" x="4403725" y="3429000"/>
          <p14:tracePt t="37913" x="4440238" y="3429000"/>
          <p14:tracePt t="37920" x="4452938" y="3416300"/>
          <p14:tracePt t="37927" x="4491038" y="3403600"/>
          <p14:tracePt t="37934" x="4516438" y="3403600"/>
          <p14:tracePt t="37941" x="4552950" y="3403600"/>
          <p14:tracePt t="37948" x="4578350" y="3403600"/>
          <p14:tracePt t="37956" x="4603750" y="3403600"/>
          <p14:tracePt t="37963" x="4640263" y="3403600"/>
          <p14:tracePt t="37970" x="4652963" y="3403600"/>
          <p14:tracePt t="37977" x="4678363" y="3403600"/>
          <p14:tracePt t="37984" x="4691063" y="3403600"/>
          <p14:tracePt t="37992" x="4703763" y="3403600"/>
          <p14:tracePt t="37998" x="4716463" y="3403600"/>
          <p14:tracePt t="38013" x="4727575" y="3403600"/>
          <p14:tracePt t="38026" x="4740275" y="3403600"/>
          <p14:tracePt t="38063" x="4752975" y="3403600"/>
          <p14:tracePt t="38069" x="4765675" y="3403600"/>
          <p14:tracePt t="38098" x="4765675" y="3390900"/>
          <p14:tracePt t="38105" x="4778375" y="3378200"/>
          <p14:tracePt t="38112" x="4778375" y="3367088"/>
          <p14:tracePt t="38119" x="4778375" y="3341688"/>
          <p14:tracePt t="38125" x="4791075" y="3303588"/>
          <p14:tracePt t="38140" x="4791075" y="3290888"/>
          <p14:tracePt t="38147" x="4791075" y="3278188"/>
          <p14:tracePt t="38154" x="4791075" y="3267075"/>
          <p14:tracePt t="38162" x="4791075" y="3254375"/>
          <p14:tracePt t="38176" x="4778375" y="3241675"/>
          <p14:tracePt t="38183" x="4778375" y="3228975"/>
          <p14:tracePt t="38190" x="4765675" y="3216275"/>
          <p14:tracePt t="38197" x="4765675" y="3203575"/>
          <p14:tracePt t="38204" x="4727575" y="3178175"/>
          <p14:tracePt t="38211" x="4703763" y="3154363"/>
          <p14:tracePt t="38218" x="4691063" y="3141663"/>
          <p14:tracePt t="38225" x="4652963" y="3128963"/>
          <p14:tracePt t="38240" x="4640263" y="3116263"/>
          <p14:tracePt t="38253" x="4627563" y="3116263"/>
          <p14:tracePt t="38261" x="4616450" y="3116263"/>
          <p14:tracePt t="38275" x="4603750" y="3116263"/>
          <p14:tracePt t="38290" x="4591050" y="3116263"/>
          <p14:tracePt t="38296" x="4578350" y="3116263"/>
          <p14:tracePt t="38303" x="4565650" y="3116263"/>
          <p14:tracePt t="38311" x="4552950" y="3116263"/>
          <p14:tracePt t="38318" x="4540250" y="3141663"/>
          <p14:tracePt t="38325" x="4503738" y="3154363"/>
          <p14:tracePt t="38332" x="4478338" y="3190875"/>
          <p14:tracePt t="38340" x="4452938" y="3216275"/>
          <p14:tracePt t="38345" x="4416425" y="3241675"/>
          <p14:tracePt t="38353" x="4391025" y="3278188"/>
          <p14:tracePt t="38361" x="4378325" y="3303588"/>
          <p14:tracePt t="38368" x="4340225" y="3316288"/>
          <p14:tracePt t="38375" x="4327525" y="3341688"/>
          <p14:tracePt t="38382" x="4314825" y="3354388"/>
          <p14:tracePt t="38390" x="4303713" y="3367088"/>
          <p14:tracePt t="38396" x="4291013" y="3367088"/>
          <p14:tracePt t="38410" x="4291013" y="3378200"/>
          <p14:tracePt t="38417" x="4278313" y="3378200"/>
          <p14:tracePt t="38439" x="4278313" y="3390900"/>
          <p14:tracePt t="38445" x="4278313" y="3403600"/>
          <p14:tracePt t="38467" x="4278313" y="3416300"/>
          <p14:tracePt t="38474" x="4278313" y="3429000"/>
          <p14:tracePt t="38481" x="4278313" y="3441700"/>
          <p14:tracePt t="38490" x="4278313" y="3467100"/>
          <p14:tracePt t="38495" x="4278313" y="3503613"/>
          <p14:tracePt t="38502" x="4291013" y="3554413"/>
          <p14:tracePt t="38509" x="4303713" y="3579813"/>
          <p14:tracePt t="38516" x="4303713" y="3616325"/>
          <p14:tracePt t="38524" x="4314825" y="3654425"/>
          <p14:tracePt t="38530" x="4340225" y="3692525"/>
          <p14:tracePt t="38537" x="4352925" y="3716338"/>
          <p14:tracePt t="38545" x="4378325" y="3754438"/>
          <p14:tracePt t="38552" x="4391025" y="3779838"/>
          <p14:tracePt t="38560" x="4403725" y="3803650"/>
          <p14:tracePt t="38567" x="4416425" y="3829050"/>
          <p14:tracePt t="38573" x="4440238" y="3841750"/>
          <p14:tracePt t="38581" x="4452938" y="3854450"/>
          <p14:tracePt t="38589" x="4465638" y="3867150"/>
          <p14:tracePt t="38594" x="4465638" y="3879850"/>
          <p14:tracePt t="38602" x="4478338" y="3879850"/>
          <p14:tracePt t="38609" x="4491038" y="3879850"/>
          <p14:tracePt t="38616" x="4516438" y="3892550"/>
          <p14:tracePt t="38623" x="4527550" y="3892550"/>
          <p14:tracePt t="38630" x="4552950" y="3892550"/>
          <p14:tracePt t="38637" x="4578350" y="3892550"/>
          <p14:tracePt t="38644" x="4603750" y="3892550"/>
          <p14:tracePt t="38651" x="4640263" y="3892550"/>
          <p14:tracePt t="38658" x="4665663" y="3879850"/>
          <p14:tracePt t="38666" x="4691063" y="3867150"/>
          <p14:tracePt t="38673" x="4716463" y="3854450"/>
          <p14:tracePt t="38680" x="4740275" y="3841750"/>
          <p14:tracePt t="38687" x="4778375" y="3803650"/>
          <p14:tracePt t="38694" x="4791075" y="3779838"/>
          <p14:tracePt t="38701" x="4829175" y="3741738"/>
          <p14:tracePt t="38709" x="4865688" y="3667125"/>
          <p14:tracePt t="38715" x="4891088" y="3590925"/>
          <p14:tracePt t="38723" x="4903788" y="3516313"/>
          <p14:tracePt t="38729" x="4916488" y="3467100"/>
          <p14:tracePt t="38736" x="4916488" y="3441700"/>
          <p14:tracePt t="38743" x="4916488" y="3416300"/>
          <p14:tracePt t="38750" x="4916488" y="3390900"/>
          <p14:tracePt t="38758" x="4916488" y="3378200"/>
          <p14:tracePt t="38765" x="4916488" y="3367088"/>
          <p14:tracePt t="38773" x="4916488" y="3354388"/>
          <p14:tracePt t="38787" x="4916488" y="3341688"/>
          <p14:tracePt t="38793" x="4903788" y="3316288"/>
          <p14:tracePt t="38800" x="4865688" y="3290888"/>
          <p14:tracePt t="38808" x="4852988" y="3278188"/>
          <p14:tracePt t="38814" x="4840288" y="3254375"/>
          <p14:tracePt t="38823" x="4816475" y="3241675"/>
          <p14:tracePt t="38828" x="4791075" y="3228975"/>
          <p14:tracePt t="38836" x="4765675" y="3203575"/>
          <p14:tracePt t="38843" x="4727575" y="3190875"/>
          <p14:tracePt t="38850" x="4727575" y="3178175"/>
          <p14:tracePt t="38856" x="4716463" y="3165475"/>
          <p14:tracePt t="38865" x="4703763" y="3165475"/>
          <p14:tracePt t="38879" x="4691063" y="3165475"/>
          <p14:tracePt t="38885" x="4691063" y="3154363"/>
          <p14:tracePt t="38893" x="4678363" y="3154363"/>
          <p14:tracePt t="38906" x="4665663" y="3154363"/>
          <p14:tracePt t="38921" x="4640263" y="3154363"/>
          <p14:tracePt t="38941" x="4603750" y="3190875"/>
          <p14:tracePt t="38943" x="4565650" y="3216275"/>
          <p14:tracePt t="38950" x="4527550" y="3241675"/>
          <p14:tracePt t="38957" x="4503738" y="3267075"/>
          <p14:tracePt t="38964" x="4465638" y="3303588"/>
          <p14:tracePt t="38973" x="4427538" y="3354388"/>
          <p14:tracePt t="38978" x="4391025" y="3390900"/>
          <p14:tracePt t="38985" x="4352925" y="3454400"/>
          <p14:tracePt t="38992" x="4327525" y="3503613"/>
          <p14:tracePt t="38999" x="4303713" y="3590925"/>
          <p14:tracePt t="39007" x="4278313" y="3667125"/>
          <p14:tracePt t="39013" x="4252913" y="3741738"/>
          <p14:tracePt t="39020" x="4240213" y="3779838"/>
          <p14:tracePt t="39027" x="4227513" y="3816350"/>
          <p14:tracePt t="39034" x="4227513" y="3841750"/>
          <p14:tracePt t="39042" x="4227513" y="3867150"/>
          <p14:tracePt t="39049" x="4227513" y="3892550"/>
          <p14:tracePt t="39057" x="4227513" y="3905250"/>
          <p14:tracePt t="39064" x="4227513" y="3916363"/>
          <p14:tracePt t="39071" x="4227513" y="3929063"/>
          <p14:tracePt t="39085" x="4227513" y="3954463"/>
          <p14:tracePt t="39106" x="4227513" y="3967163"/>
          <p14:tracePt t="39120" x="4227513" y="3979863"/>
          <p14:tracePt t="39127" x="4227513" y="3992563"/>
          <p14:tracePt t="39134" x="4240213" y="3992563"/>
          <p14:tracePt t="39163" x="4240213" y="4005263"/>
          <p14:tracePt t="39170" x="4252913" y="4005263"/>
          <p14:tracePt t="39184" x="4265613" y="4005263"/>
          <p14:tracePt t="39212" x="4278313" y="4005263"/>
          <p14:tracePt t="39233" x="4303713" y="4005263"/>
          <p14:tracePt t="39240" x="4327525" y="3992563"/>
          <p14:tracePt t="39248" x="4378325" y="3979863"/>
          <p14:tracePt t="39255" x="4427538" y="3941763"/>
          <p14:tracePt t="39262" x="4491038" y="3905250"/>
          <p14:tracePt t="39269" x="4552950" y="3867150"/>
          <p14:tracePt t="39276" x="4603750" y="3829050"/>
          <p14:tracePt t="39283" x="4665663" y="3803650"/>
          <p14:tracePt t="39291" x="4703763" y="3767138"/>
          <p14:tracePt t="39298" x="4752975" y="3729038"/>
          <p14:tracePt t="39306" x="4778375" y="3703638"/>
          <p14:tracePt t="39311" x="4816475" y="3679825"/>
          <p14:tracePt t="39319" x="4829175" y="3654425"/>
          <p14:tracePt t="39325" x="4840288" y="3641725"/>
          <p14:tracePt t="39332" x="4840288" y="3629025"/>
          <p14:tracePt t="39339" x="4852988" y="3603625"/>
          <p14:tracePt t="39346" x="4852988" y="3590925"/>
          <p14:tracePt t="39353" x="4865688" y="3579813"/>
          <p14:tracePt t="39369" x="4865688" y="3567113"/>
          <p14:tracePt t="39382" x="4865688" y="3554413"/>
          <p14:tracePt t="39404" x="4865688" y="3541713"/>
          <p14:tracePt t="39411" x="4865688" y="3529013"/>
          <p14:tracePt t="39432" x="4865688" y="3516313"/>
          <p14:tracePt t="39468" x="4865688" y="3503613"/>
          <p14:tracePt t="39482" x="4852988" y="3503613"/>
          <p14:tracePt t="39489" x="4852988" y="3490913"/>
          <p14:tracePt t="39496" x="4840288" y="3479800"/>
          <p14:tracePt t="39503" x="4816475" y="3454400"/>
          <p14:tracePt t="39510" x="4803775" y="3454400"/>
          <p14:tracePt t="39517" x="4778375" y="3429000"/>
          <p14:tracePt t="39525" x="4752975" y="3416300"/>
          <p14:tracePt t="39531" x="4727575" y="3403600"/>
          <p14:tracePt t="39539" x="4716463" y="3390900"/>
          <p14:tracePt t="39559" x="4703763" y="3390900"/>
          <p14:tracePt t="39575" x="4703763" y="3378200"/>
          <p14:tracePt t="39581" x="4691063" y="3378200"/>
          <p14:tracePt t="39610" x="4678363" y="3378200"/>
          <p14:tracePt t="39616" x="4665663" y="3378200"/>
          <p14:tracePt t="39631" x="4652963" y="3378200"/>
          <p14:tracePt t="39644" x="4627563" y="3378200"/>
          <p14:tracePt t="39652" x="4616450" y="3390900"/>
          <p14:tracePt t="39659" x="4603750" y="3416300"/>
          <p14:tracePt t="39667" x="4578350" y="3416300"/>
          <p14:tracePt t="39674" x="4552950" y="3429000"/>
          <p14:tracePt t="39681" x="4540250" y="3441700"/>
          <p14:tracePt t="39689" x="4516438" y="3467100"/>
          <p14:tracePt t="39695" x="4491038" y="3490913"/>
          <p14:tracePt t="39702" x="4465638" y="3516313"/>
          <p14:tracePt t="39709" x="4452938" y="3554413"/>
          <p14:tracePt t="39716" x="4427538" y="3579813"/>
          <p14:tracePt t="39723" x="4416425" y="3603625"/>
          <p14:tracePt t="39730" x="4403725" y="3629025"/>
          <p14:tracePt t="39737" x="4403725" y="3641725"/>
          <p14:tracePt t="39744" x="4391025" y="3641725"/>
          <p14:tracePt t="39759" x="4391025" y="3654425"/>
          <p14:tracePt t="39766" x="4378325" y="3667125"/>
          <p14:tracePt t="39780" x="4378325" y="3679825"/>
          <p14:tracePt t="39802" x="4378325" y="3692525"/>
          <p14:tracePt t="39816" x="4378325" y="3703638"/>
          <p14:tracePt t="39823" x="4378325" y="3716338"/>
          <p14:tracePt t="39830" x="4391025" y="3729038"/>
          <p14:tracePt t="39837" x="4391025" y="3754438"/>
          <p14:tracePt t="39844" x="4427538" y="3792538"/>
          <p14:tracePt t="39851" x="4440238" y="3829050"/>
          <p14:tracePt t="39858" x="4465638" y="3854450"/>
          <p14:tracePt t="39866" x="4491038" y="3879850"/>
          <p14:tracePt t="39874" x="4516438" y="3905250"/>
          <p14:tracePt t="39880" x="4527550" y="3929063"/>
          <p14:tracePt t="39887" x="4540250" y="3941763"/>
          <p14:tracePt t="39894" x="4565650" y="3967163"/>
          <p14:tracePt t="39901" x="4578350" y="3979863"/>
          <p14:tracePt t="39909" x="4603750" y="3992563"/>
          <p14:tracePt t="39924" x="4640263" y="4029075"/>
          <p14:tracePt t="39929" x="4652963" y="4029075"/>
          <p14:tracePt t="39936" x="4665663" y="4054475"/>
          <p14:tracePt t="39950" x="4678363" y="4054475"/>
          <p14:tracePt t="39972" x="4691063" y="4067175"/>
          <p14:tracePt t="39993" x="4716463" y="4067175"/>
          <p14:tracePt t="40000" x="4727575" y="4054475"/>
          <p14:tracePt t="40008" x="4740275" y="4041775"/>
          <p14:tracePt t="40014" x="4765675" y="4005263"/>
          <p14:tracePt t="40023" x="4791075" y="3967163"/>
          <p14:tracePt t="40028" x="4816475" y="3905250"/>
          <p14:tracePt t="40035" x="4829175" y="3829050"/>
          <p14:tracePt t="40043" x="4840288" y="3741738"/>
          <p14:tracePt t="40049" x="4852988" y="3679825"/>
          <p14:tracePt t="40056" x="4878388" y="3590925"/>
          <p14:tracePt t="40063" x="4878388" y="3541713"/>
          <p14:tracePt t="40072" x="4878388" y="3467100"/>
          <p14:tracePt t="40078" x="4891088" y="3429000"/>
          <p14:tracePt t="40086" x="4891088" y="3390900"/>
          <p14:tracePt t="40092" x="4891088" y="3367088"/>
          <p14:tracePt t="40100" x="4891088" y="3341688"/>
          <p14:tracePt t="40106" x="4891088" y="3316288"/>
          <p14:tracePt t="40113" x="4891088" y="3303588"/>
          <p14:tracePt t="40128" x="4891088" y="3290888"/>
          <p14:tracePt t="40142" x="4891088" y="3278188"/>
          <p14:tracePt t="40178" x="4891088" y="3267075"/>
          <p14:tracePt t="40199" x="4878388" y="3267075"/>
          <p14:tracePt t="40220" x="4865688" y="3267075"/>
          <p14:tracePt t="40227" x="4865688" y="3254375"/>
          <p14:tracePt t="40234" x="4852988" y="3254375"/>
          <p14:tracePt t="40241" x="4840288" y="3254375"/>
          <p14:tracePt t="40256" x="4829175" y="3241675"/>
          <p14:tracePt t="40262" x="4803775" y="3228975"/>
          <p14:tracePt t="40270" x="4791075" y="3228975"/>
          <p14:tracePt t="40277" x="4765675" y="3216275"/>
          <p14:tracePt t="40298" x="4752975" y="3216275"/>
          <p14:tracePt t="40306" x="4752975" y="3203575"/>
          <p14:tracePt t="40312" x="4740275" y="3203575"/>
          <p14:tracePt t="40341" x="4727575" y="3203575"/>
          <p14:tracePt t="40355" x="4716463" y="3203575"/>
          <p14:tracePt t="40370" x="4703763" y="3203575"/>
          <p14:tracePt t="40376" x="4703763" y="3216275"/>
          <p14:tracePt t="40383" x="4691063" y="3228975"/>
          <p14:tracePt t="40391" x="4665663" y="3254375"/>
          <p14:tracePt t="40398" x="4652963" y="3267075"/>
          <p14:tracePt t="40406" x="4627563" y="3303588"/>
          <p14:tracePt t="40412" x="4616450" y="3316288"/>
          <p14:tracePt t="40419" x="4591050" y="3341688"/>
          <p14:tracePt t="40426" x="4578350" y="3378200"/>
          <p14:tracePt t="40433" x="4552950" y="3403600"/>
          <p14:tracePt t="40439" x="4540250" y="3429000"/>
          <p14:tracePt t="40447" x="4527550" y="3441700"/>
          <p14:tracePt t="40456" x="4516438" y="3467100"/>
          <p14:tracePt t="40461" x="4516438" y="3479800"/>
          <p14:tracePt t="40469" x="4503738" y="3503613"/>
          <p14:tracePt t="40476" x="4491038" y="3516313"/>
          <p14:tracePt t="40483" x="4491038" y="3529013"/>
          <p14:tracePt t="40489" x="4491038" y="3541713"/>
          <p14:tracePt t="40497" x="4478338" y="3541713"/>
          <p14:tracePt t="40506" x="4478338" y="3554413"/>
          <p14:tracePt t="40532" x="4478338" y="3567113"/>
          <p14:tracePt t="40546" x="4478338" y="3579813"/>
          <p14:tracePt t="40583" x="4478338" y="3590925"/>
          <p14:tracePt t="40610" x="4478338" y="3603625"/>
          <p14:tracePt t="40625" x="4478338" y="3616325"/>
          <p14:tracePt t="40631" x="4478338" y="3629025"/>
          <p14:tracePt t="40645" x="4478338" y="3641725"/>
          <p14:tracePt t="40668" x="4478338" y="3654425"/>
          <p14:tracePt t="40702" x="4478338" y="3667125"/>
          <p14:tracePt t="40766" x="4478338" y="3654425"/>
          <p14:tracePt t="40774" x="4478338" y="3616325"/>
          <p14:tracePt t="40781" x="4478338" y="3579813"/>
          <p14:tracePt t="40789" x="4478338" y="3516313"/>
          <p14:tracePt t="40795" x="4465638" y="3441700"/>
          <p14:tracePt t="40802" x="4440238" y="3354388"/>
          <p14:tracePt t="40809" x="4427538" y="3303588"/>
          <p14:tracePt t="40816" x="4403725" y="3241675"/>
          <p14:tracePt t="40823" x="4403725" y="3216275"/>
          <p14:tracePt t="40831" x="4391025" y="3203575"/>
          <p14:tracePt t="40839" x="4391025" y="3178175"/>
          <p14:tracePt t="40844" x="4391025" y="3165475"/>
          <p14:tracePt t="40851" x="4378325" y="3165475"/>
          <p14:tracePt t="40865" x="4378325" y="3154363"/>
          <p14:tracePt t="40874" x="4365625" y="3154363"/>
          <p14:tracePt t="40880" x="4365625" y="3141663"/>
          <p14:tracePt t="40994" x="4352925" y="3141663"/>
          <p14:tracePt t="41348" x="4352925" y="3154363"/>
          <p14:tracePt t="41378" x="4352925" y="3165475"/>
          <p14:tracePt t="41392" x="4352925" y="3178175"/>
          <p14:tracePt t="41405" x="4352925" y="3190875"/>
          <p14:tracePt t="41413" x="4352925" y="3203575"/>
          <p14:tracePt t="41420" x="4365625" y="3203575"/>
          <p14:tracePt t="41427" x="4365625" y="3216275"/>
          <p14:tracePt t="41434" x="4365625" y="3228975"/>
          <p14:tracePt t="41441" x="4378325" y="3241675"/>
          <p14:tracePt t="41448" x="4378325" y="3254375"/>
          <p14:tracePt t="41455" x="4378325" y="3267075"/>
          <p14:tracePt t="41462" x="4378325" y="3278188"/>
          <p14:tracePt t="41468" x="4378325" y="3303588"/>
          <p14:tracePt t="41477" x="4378325" y="3316288"/>
          <p14:tracePt t="41484" x="4391025" y="3341688"/>
          <p14:tracePt t="41491" x="4403725" y="3378200"/>
          <p14:tracePt t="41498" x="4403725" y="3416300"/>
          <p14:tracePt t="41505" x="4416425" y="3441700"/>
          <p14:tracePt t="41512" x="4427538" y="3479800"/>
          <p14:tracePt t="41519" x="4440238" y="3503613"/>
          <p14:tracePt t="41526" x="4440238" y="3529013"/>
          <p14:tracePt t="41533" x="4465638" y="3554413"/>
          <p14:tracePt t="41540" x="4478338" y="3579813"/>
          <p14:tracePt t="41547" x="4478338" y="3603625"/>
          <p14:tracePt t="41556" x="4491038" y="3629025"/>
          <p14:tracePt t="41561" x="4503738" y="3641725"/>
          <p14:tracePt t="41568" x="4503738" y="3679825"/>
          <p14:tracePt t="41576" x="4516438" y="3692525"/>
          <p14:tracePt t="41590" x="4516438" y="3703638"/>
          <p14:tracePt t="41597" x="4516438" y="3716338"/>
          <p14:tracePt t="41611" x="4527550" y="3729038"/>
          <p14:tracePt t="41646" x="4527550" y="3741738"/>
          <p14:tracePt t="48973" x="4527550" y="3754438"/>
          <p14:tracePt t="48980" x="4527550" y="3779838"/>
          <p14:tracePt t="48986" x="4527550" y="3803650"/>
          <p14:tracePt t="48994" x="4527550" y="3829050"/>
          <p14:tracePt t="49004" x="4540250" y="3841750"/>
          <p14:tracePt t="49009" x="4540250" y="3854450"/>
          <p14:tracePt t="49016" x="4540250" y="3879850"/>
          <p14:tracePt t="49023" x="4540250" y="3905250"/>
          <p14:tracePt t="49030" x="4540250" y="3929063"/>
          <p14:tracePt t="49037" x="4540250" y="3941763"/>
          <p14:tracePt t="49044" x="4540250" y="3954463"/>
          <p14:tracePt t="49051" x="4540250" y="3979863"/>
          <p14:tracePt t="49058" x="4540250" y="3992563"/>
          <p14:tracePt t="49065" x="4540250" y="4005263"/>
          <p14:tracePt t="49072" x="4540250" y="4029075"/>
          <p14:tracePt t="49079" x="4540250" y="4054475"/>
          <p14:tracePt t="49087" x="4540250" y="4067175"/>
          <p14:tracePt t="49093" x="4540250" y="4079875"/>
          <p14:tracePt t="49103" x="4540250" y="4105275"/>
          <p14:tracePt t="49108" x="4540250" y="4117975"/>
          <p14:tracePt t="49116" x="4540250" y="4129088"/>
          <p14:tracePt t="49123" x="4540250" y="4141788"/>
          <p14:tracePt t="49129" x="4540250" y="4167188"/>
          <p14:tracePt t="49137" x="4540250" y="4179888"/>
          <p14:tracePt t="49143" x="4540250" y="4192588"/>
          <p14:tracePt t="49150" x="4540250" y="4217988"/>
          <p14:tracePt t="49165" x="4540250" y="4230688"/>
          <p14:tracePt t="49172" x="4540250" y="4254500"/>
          <p14:tracePt t="49187" x="4527550" y="4267200"/>
          <p14:tracePt t="49201" x="4527550" y="4279900"/>
          <p14:tracePt t="49222" x="4527550" y="4292600"/>
          <p14:tracePt t="49243" x="4527550" y="4305300"/>
          <p14:tracePt t="49520" x="4527550" y="4292600"/>
          <p14:tracePt t="49576" x="4527550" y="4279900"/>
          <p14:tracePt t="49626" x="4527550" y="4267200"/>
          <p14:tracePt t="49659" x="4527550" y="4254500"/>
          <p14:tracePt t="49663" x="4527550" y="4241800"/>
          <p14:tracePt t="49675" x="4527550" y="4230688"/>
          <p14:tracePt t="49683" x="4527550" y="4217988"/>
          <p14:tracePt t="49697" x="4527550" y="4205288"/>
          <p14:tracePt t="49705" x="4527550" y="4192588"/>
          <p14:tracePt t="49711" x="4527550" y="4179888"/>
          <p14:tracePt t="49725" x="4527550" y="4167188"/>
          <p14:tracePt t="49733" x="4527550" y="4154488"/>
          <p14:tracePt t="49739" x="4527550" y="4141788"/>
          <p14:tracePt t="49746" x="4527550" y="4129088"/>
          <p14:tracePt t="49754" x="4527550" y="4117975"/>
          <p14:tracePt t="49760" x="4527550" y="4092575"/>
          <p14:tracePt t="49768" x="4540250" y="4092575"/>
          <p14:tracePt t="49775" x="4540250" y="4079875"/>
          <p14:tracePt t="49781" x="4540250" y="4054475"/>
          <p14:tracePt t="49788" x="4552950" y="4054475"/>
          <p14:tracePt t="49796" x="4552950" y="4041775"/>
          <p14:tracePt t="49804" x="4552950" y="4029075"/>
          <p14:tracePt t="49818" x="4552950" y="4017963"/>
          <p14:tracePt t="49825" x="4552950" y="4005263"/>
          <p14:tracePt t="49839" x="4552950" y="3992563"/>
          <p14:tracePt t="49868" x="4552950" y="3979863"/>
          <p14:tracePt t="49895" x="4552950" y="3967163"/>
          <p14:tracePt t="49903" x="4565650" y="3954463"/>
          <p14:tracePt t="49910" x="4565650" y="3941763"/>
          <p14:tracePt t="49924" x="4565650" y="3929063"/>
          <p14:tracePt t="49931" x="4565650" y="3916363"/>
          <p14:tracePt t="49939" x="4578350" y="3892550"/>
          <p14:tracePt t="49945" x="4591050" y="3854450"/>
          <p14:tracePt t="49953" x="4603750" y="3829050"/>
          <p14:tracePt t="49959" x="4603750" y="3816350"/>
          <p14:tracePt t="49966" x="4603750" y="3792538"/>
          <p14:tracePt t="49973" x="4616450" y="3767138"/>
          <p14:tracePt t="49980" x="4616450" y="3754438"/>
          <p14:tracePt t="49988" x="4616450" y="3741738"/>
          <p14:tracePt t="50017" x="4616450" y="3729038"/>
          <p14:tracePt t="50051" x="4616450" y="3716338"/>
          <p14:tracePt t="50690" x="4616450" y="3779838"/>
          <p14:tracePt t="50697" x="4603750" y="3816350"/>
          <p14:tracePt t="50704" x="4603750" y="3854450"/>
          <p14:tracePt t="50712" x="4591050" y="3879850"/>
          <p14:tracePt t="50720" x="4578350" y="3905250"/>
          <p14:tracePt t="50726" x="4578350" y="3929063"/>
          <p14:tracePt t="50734" x="4565650" y="3941763"/>
          <p14:tracePt t="50755" x="4565650" y="3954463"/>
          <p14:tracePt t="50761" x="4565650" y="3967163"/>
          <p14:tracePt t="50789" x="4565650" y="3979863"/>
          <p14:tracePt t="50804" x="4565650" y="3992563"/>
          <p14:tracePt t="50819" x="4565650" y="4005263"/>
          <p14:tracePt t="50826" x="4565650" y="4017963"/>
          <p14:tracePt t="50833" x="4565650" y="4029075"/>
          <p14:tracePt t="50854" x="4565650" y="4041775"/>
          <p14:tracePt t="50870" x="4565650" y="4054475"/>
          <p14:tracePt t="50875" x="4565650" y="4067175"/>
          <p14:tracePt t="50911" x="4565650" y="4079875"/>
          <p14:tracePt t="50926" x="4565650" y="4092575"/>
          <p14:tracePt t="50939" x="4565650" y="4105275"/>
          <p14:tracePt t="50946" x="4565650" y="4117975"/>
          <p14:tracePt t="50960" x="4565650" y="4129088"/>
          <p14:tracePt t="50974" x="4565650" y="4141788"/>
          <p14:tracePt t="51011" x="4565650" y="4154488"/>
          <p14:tracePt t="51273" x="4565650" y="4141788"/>
          <p14:tracePt t="51279" x="4578350" y="4117975"/>
          <p14:tracePt t="51286" x="4591050" y="4079875"/>
          <p14:tracePt t="51293" x="4591050" y="4054475"/>
          <p14:tracePt t="51301" x="4603750" y="4017963"/>
          <p14:tracePt t="51309" x="4616450" y="3979863"/>
          <p14:tracePt t="51316" x="4627563" y="3941763"/>
          <p14:tracePt t="51322" x="4627563" y="3879850"/>
          <p14:tracePt t="51330" x="4640263" y="3841750"/>
          <p14:tracePt t="51338" x="4640263" y="3803650"/>
          <p14:tracePt t="51343" x="4640263" y="3779838"/>
          <p14:tracePt t="51351" x="4640263" y="3754438"/>
          <p14:tracePt t="51357" x="4640263" y="3729038"/>
          <p14:tracePt t="51365" x="4640263" y="3716338"/>
          <p14:tracePt t="51371" x="4640263" y="3703638"/>
          <p14:tracePt t="51378" x="4640263" y="3692525"/>
          <p14:tracePt t="51386" x="4640263" y="3679825"/>
          <p14:tracePt t="51407" x="4640263" y="3667125"/>
          <p14:tracePt t="51436" x="4640263" y="3654425"/>
          <p14:tracePt t="51450" x="4640263" y="3641725"/>
          <p14:tracePt t="51528" x="4640263" y="3629025"/>
          <p14:tracePt t="51543" x="4640263" y="3616325"/>
          <p14:tracePt t="51550" x="4640263" y="3590925"/>
          <p14:tracePt t="51556" x="4640263" y="3567113"/>
          <p14:tracePt t="51564" x="4652963" y="3529013"/>
          <p14:tracePt t="51571" x="4665663" y="3490913"/>
          <p14:tracePt t="51578" x="4678363" y="3454400"/>
          <p14:tracePt t="51587" x="4678363" y="3416300"/>
          <p14:tracePt t="51592" x="4678363" y="3378200"/>
          <p14:tracePt t="51599" x="4678363" y="3354388"/>
          <p14:tracePt t="51606" x="4691063" y="3316288"/>
          <p14:tracePt t="51621" x="4691063" y="3303588"/>
          <p14:tracePt t="51636" x="4691063" y="3290888"/>
          <p14:tracePt t="51663" x="4691063" y="3278188"/>
          <p14:tracePt t="51783" x="4691063" y="3290888"/>
          <p14:tracePt t="51813" x="4678363" y="3303588"/>
          <p14:tracePt t="51834" x="4678363" y="3328988"/>
          <p14:tracePt t="51840" x="4665663" y="3341688"/>
          <p14:tracePt t="51847" x="4665663" y="3367088"/>
          <p14:tracePt t="51855" x="4652963" y="3390900"/>
          <p14:tracePt t="51861" x="4652963" y="3429000"/>
          <p14:tracePt t="51869" x="4640263" y="3467100"/>
          <p14:tracePt t="51876" x="4627563" y="3503613"/>
          <p14:tracePt t="51882" x="4616450" y="3529013"/>
          <p14:tracePt t="51890" x="4616450" y="3554413"/>
          <p14:tracePt t="51897" x="4616450" y="3590925"/>
          <p14:tracePt t="51904" x="4616450" y="3629025"/>
          <p14:tracePt t="51912" x="4603750" y="3654425"/>
          <p14:tracePt t="51919" x="4603750" y="3692525"/>
          <p14:tracePt t="51926" x="4591050" y="3729038"/>
          <p14:tracePt t="51933" x="4578350" y="3754438"/>
          <p14:tracePt t="51940" x="4578350" y="3803650"/>
          <p14:tracePt t="51947" x="4578350" y="3841750"/>
          <p14:tracePt t="51954" x="4578350" y="3867150"/>
          <p14:tracePt t="51961" x="4578350" y="3892550"/>
          <p14:tracePt t="51971" x="4578350" y="3905250"/>
          <p14:tracePt t="51975" x="4565650" y="3916363"/>
          <p14:tracePt t="51989" x="4565650" y="3929063"/>
          <p14:tracePt t="52003" x="4565650" y="3941763"/>
          <p14:tracePt t="52020" x="4565650" y="3954463"/>
          <p14:tracePt t="52046" x="4565650" y="3967163"/>
          <p14:tracePt t="52081" x="4565650" y="3979863"/>
          <p14:tracePt t="52124" x="4565650" y="3992563"/>
          <p14:tracePt t="52131" x="4565650" y="4005263"/>
          <p14:tracePt t="52145" x="4565650" y="4017963"/>
          <p14:tracePt t="52160" x="4565650" y="4029075"/>
          <p14:tracePt t="52195" x="4565650" y="4041775"/>
          <p14:tracePt t="52408" x="4565650" y="4029075"/>
          <p14:tracePt t="52472" x="4565650" y="4017963"/>
          <p14:tracePt t="52920" x="4565650" y="3992563"/>
          <p14:tracePt t="52927" x="4565650" y="3967163"/>
          <p14:tracePt t="52934" x="4565650" y="3941763"/>
          <p14:tracePt t="52941" x="4565650" y="3905250"/>
          <p14:tracePt t="52948" x="4565650" y="3879850"/>
          <p14:tracePt t="52955" x="4565650" y="3867150"/>
          <p14:tracePt t="52962" x="4565650" y="3841750"/>
          <p14:tracePt t="52976" x="4565650" y="3829050"/>
          <p14:tracePt t="52990" x="4565650" y="3816350"/>
          <p14:tracePt t="53011" x="4565650" y="3803650"/>
          <p14:tracePt t="53033" x="4565650" y="3792538"/>
          <p14:tracePt t="53111" x="4552950" y="3792538"/>
          <p14:tracePt t="53126" x="4540250" y="3792538"/>
          <p14:tracePt t="53132" x="4516438" y="3779838"/>
          <p14:tracePt t="53140" x="4491038" y="3767138"/>
          <p14:tracePt t="53147" x="4478338" y="3741738"/>
          <p14:tracePt t="53154" x="4452938" y="3741738"/>
          <p14:tracePt t="53161" x="4452938" y="3729038"/>
          <p14:tracePt t="53175" x="4440238" y="3716338"/>
          <p14:tracePt t="53188" x="4427538" y="3716338"/>
          <p14:tracePt t="53218" x="4416425" y="3716338"/>
          <p14:tracePt t="53232" x="4403725" y="3716338"/>
          <p14:tracePt t="53260" x="4403725" y="3729038"/>
          <p14:tracePt t="53267" x="4391025" y="3754438"/>
          <p14:tracePt t="53274" x="4378325" y="3779838"/>
          <p14:tracePt t="53281" x="4378325" y="3803650"/>
          <p14:tracePt t="53288" x="4365625" y="3854450"/>
          <p14:tracePt t="53295" x="4365625" y="3892550"/>
          <p14:tracePt t="53303" x="4352925" y="3929063"/>
          <p14:tracePt t="53309" x="4352925" y="3967163"/>
          <p14:tracePt t="53319" x="4352925" y="4005263"/>
          <p14:tracePt t="53324" x="4352925" y="4029075"/>
          <p14:tracePt t="53331" x="4352925" y="4041775"/>
          <p14:tracePt t="53338" x="4352925" y="4054475"/>
          <p14:tracePt t="53345" x="4352925" y="4079875"/>
          <p14:tracePt t="53366" x="4352925" y="4092575"/>
          <p14:tracePt t="53380" x="4352925" y="4105275"/>
          <p14:tracePt t="53395" x="4352925" y="4117975"/>
          <p14:tracePt t="53409" x="4365625" y="4129088"/>
          <p14:tracePt t="53424" x="4378325" y="4141788"/>
          <p14:tracePt t="53438" x="4403725" y="4154488"/>
          <p14:tracePt t="53445" x="4427538" y="4167188"/>
          <p14:tracePt t="53452" x="4452938" y="4167188"/>
          <p14:tracePt t="53459" x="4478338" y="4167188"/>
          <p14:tracePt t="53466" x="4516438" y="4141788"/>
          <p14:tracePt t="53473" x="4565650" y="4129088"/>
          <p14:tracePt t="53480" x="4591050" y="4092575"/>
          <p14:tracePt t="53487" x="4640263" y="4029075"/>
          <p14:tracePt t="53494" x="4665663" y="3992563"/>
          <p14:tracePt t="53503" x="4703763" y="3954463"/>
          <p14:tracePt t="53508" x="4727575" y="3905250"/>
          <p14:tracePt t="53515" x="4727575" y="3892550"/>
          <p14:tracePt t="53523" x="4740275" y="3879850"/>
          <p14:tracePt t="53544" x="4740275" y="3867150"/>
          <p14:tracePt t="53614" x="4752975" y="3867150"/>
          <p14:tracePt t="53622" x="4778375" y="3879850"/>
          <p14:tracePt t="53629" x="4852988" y="3954463"/>
          <p14:tracePt t="53637" x="5016500" y="4105275"/>
          <p14:tracePt t="53643" x="5403850" y="4418013"/>
          <p14:tracePt t="53652" x="5829300" y="4768850"/>
          <p14:tracePt t="53658" x="6203950" y="5056188"/>
          <p14:tracePt t="53664" x="6480175" y="5230813"/>
          <p14:tracePt t="53672" x="6729413" y="5356225"/>
          <p14:tracePt t="53678" x="6929438" y="5456238"/>
          <p14:tracePt t="53686" x="7105650" y="5518150"/>
          <p14:tracePt t="53693" x="7205663" y="5543550"/>
          <p14:tracePt t="53700" x="7292975" y="5543550"/>
          <p14:tracePt t="53707" x="7354888" y="5543550"/>
          <p14:tracePt t="53714" x="7392988" y="5543550"/>
          <p14:tracePt t="53721" x="7442200" y="5518150"/>
          <p14:tracePt t="53729" x="7467600" y="5518150"/>
          <p14:tracePt t="54027" x="7654925" y="5381625"/>
          <p14:tracePt t="54034" x="7993063" y="5143500"/>
          <p14:tracePt t="54041" x="8267700" y="4956175"/>
          <p14:tracePt t="54048" x="8543925" y="4756150"/>
          <p14:tracePt t="54055" x="8731250" y="4605338"/>
          <p14:tracePt t="54062" x="8893175" y="4518025"/>
          <p14:tracePt t="54069" x="9093200" y="4379913"/>
          <p14:tracePt t="56324" x="9056688" y="2427288"/>
          <p14:tracePt t="56331" x="8969375" y="2403475"/>
          <p14:tracePt t="56339" x="8918575" y="2378075"/>
          <p14:tracePt t="56346" x="8843963" y="2352675"/>
          <p14:tracePt t="56352" x="8769350" y="2314575"/>
          <p14:tracePt t="56360" x="8693150" y="2278063"/>
          <p14:tracePt t="56368" x="8605838" y="2227263"/>
          <p14:tracePt t="56373" x="8543925" y="2190750"/>
          <p14:tracePt t="56381" x="8505825" y="2165350"/>
          <p14:tracePt t="56388" x="8456613" y="2152650"/>
          <p14:tracePt t="56395" x="8443913" y="2127250"/>
          <p14:tracePt t="56402" x="8431213" y="2114550"/>
          <p14:tracePt t="56409" x="8405813" y="2101850"/>
          <p14:tracePt t="56416" x="8380413" y="2089150"/>
          <p14:tracePt t="56423" x="8367713" y="2078038"/>
          <p14:tracePt t="56430" x="8331200" y="2065338"/>
          <p14:tracePt t="56438" x="8305800" y="2052638"/>
          <p14:tracePt t="56444" x="8293100" y="2027238"/>
          <p14:tracePt t="56451" x="8267700" y="2027238"/>
          <p14:tracePt t="56458" x="8231188" y="2014538"/>
          <p14:tracePt t="56465" x="8193088" y="2001838"/>
          <p14:tracePt t="56472" x="8156575" y="1989138"/>
          <p14:tracePt t="56479" x="8080375" y="1965325"/>
          <p14:tracePt t="56486" x="8005763" y="1939925"/>
          <p14:tracePt t="56493" x="7943850" y="1927225"/>
          <p14:tracePt t="56501" x="7880350" y="1889125"/>
          <p14:tracePt t="56507" x="7843838" y="1876425"/>
          <p14:tracePt t="56514" x="7818438" y="1865313"/>
          <p14:tracePt t="56521" x="7780338" y="1865313"/>
          <p14:tracePt t="56528" x="7754938" y="1865313"/>
          <p14:tracePt t="56535" x="7731125" y="1865313"/>
          <p14:tracePt t="56542" x="7693025" y="1865313"/>
          <p14:tracePt t="56551" x="7680325" y="1865313"/>
          <p14:tracePt t="56556" x="7642225" y="1865313"/>
          <p14:tracePt t="56563" x="7618413" y="1865313"/>
          <p14:tracePt t="56570" x="7580313" y="1865313"/>
          <p14:tracePt t="56577" x="7554913" y="1865313"/>
          <p14:tracePt t="56585" x="7518400" y="1876425"/>
          <p14:tracePt t="56592" x="7480300" y="1876425"/>
          <p14:tracePt t="56598" x="7429500" y="1876425"/>
          <p14:tracePt t="56606" x="7392988" y="1889125"/>
          <p14:tracePt t="56613" x="7354888" y="1889125"/>
          <p14:tracePt t="56621" x="7318375" y="1889125"/>
          <p14:tracePt t="56627" x="7292975" y="1901825"/>
          <p14:tracePt t="56635" x="7280275" y="1901825"/>
          <p14:tracePt t="56641" x="7267575" y="1901825"/>
          <p14:tracePt t="56648" x="7254875" y="1901825"/>
          <p14:tracePt t="56662" x="7242175" y="1901825"/>
          <p14:tracePt t="56676" x="7229475" y="1901825"/>
          <p14:tracePt t="56711" x="7218363" y="1901825"/>
          <p14:tracePt t="56746" x="7205663" y="1901825"/>
          <p14:tracePt t="56753" x="7205663" y="1889125"/>
          <p14:tracePt t="56774" x="7192963" y="1889125"/>
          <p14:tracePt t="56788" x="7180263" y="1889125"/>
          <p14:tracePt t="56823" x="7167563" y="1876425"/>
          <p14:tracePt t="56964" x="7167563" y="1889125"/>
          <p14:tracePt t="56971" x="7167563" y="1927225"/>
          <p14:tracePt t="56978" x="7167563" y="1965325"/>
          <p14:tracePt t="56985" x="7167563" y="2065338"/>
          <p14:tracePt t="56992" x="7180263" y="2152650"/>
          <p14:tracePt t="57001" x="7192963" y="2252663"/>
          <p14:tracePt t="57006" x="7205663" y="2390775"/>
          <p14:tracePt t="57013" x="7218363" y="2516188"/>
          <p14:tracePt t="57020" x="7229475" y="2652713"/>
          <p14:tracePt t="57028" x="7229475" y="2790825"/>
          <p14:tracePt t="57035" x="7229475" y="2852738"/>
          <p14:tracePt t="57041" x="7229475" y="2952750"/>
          <p14:tracePt t="57048" x="7229475" y="3003550"/>
          <p14:tracePt t="57055" x="7229475" y="3065463"/>
          <p14:tracePt t="57062" x="7229475" y="3090863"/>
          <p14:tracePt t="57070" x="7229475" y="3116263"/>
          <p14:tracePt t="57076" x="7229475" y="3128963"/>
          <p14:tracePt t="57085" x="7229475" y="3141663"/>
          <p14:tracePt t="57090" x="7229475" y="3154363"/>
          <p14:tracePt t="57105" x="7229475" y="3165475"/>
          <p14:tracePt t="57322" x="7229475" y="3178175"/>
          <p14:tracePt t="57329" x="7229475" y="3216275"/>
          <p14:tracePt t="57336" x="7229475" y="3254375"/>
          <p14:tracePt t="57344" x="7229475" y="3316288"/>
          <p14:tracePt t="57351" x="7229475" y="3354388"/>
          <p14:tracePt t="57357" x="7229475" y="3390900"/>
          <p14:tracePt t="57365" x="7229475" y="3429000"/>
          <p14:tracePt t="57371" x="7229475" y="3479800"/>
          <p14:tracePt t="57378" x="7229475" y="3503613"/>
          <p14:tracePt t="57385" x="7229475" y="3529013"/>
          <p14:tracePt t="57392" x="7229475" y="3541713"/>
          <p14:tracePt t="57401" x="7229475" y="3554413"/>
          <p14:tracePt t="57407" x="7229475" y="3567113"/>
          <p14:tracePt t="57420" x="7229475" y="3579813"/>
          <p14:tracePt t="57428" x="7229475" y="3590925"/>
          <p14:tracePt t="57449" x="7229475" y="3603625"/>
          <p14:tracePt t="57589" x="7229475" y="3590925"/>
          <p14:tracePt t="57596" x="7229475" y="3579813"/>
          <p14:tracePt t="57610" x="7242175" y="3567113"/>
          <p14:tracePt t="57617" x="7254875" y="3541713"/>
          <p14:tracePt t="57624" x="7254875" y="3479800"/>
          <p14:tracePt t="57631" x="7267575" y="3416300"/>
          <p14:tracePt t="57638" x="7292975" y="3341688"/>
          <p14:tracePt t="57645" x="7354888" y="3203575"/>
          <p14:tracePt t="57652" x="7392988" y="3078163"/>
          <p14:tracePt t="57659" x="7429500" y="2978150"/>
          <p14:tracePt t="57668" x="7467600" y="2803525"/>
          <p14:tracePt t="57673" x="7531100" y="2703513"/>
          <p14:tracePt t="57680" x="7554913" y="2616200"/>
          <p14:tracePt t="57687" x="7593013" y="2527300"/>
          <p14:tracePt t="57695" x="7618413" y="2465388"/>
          <p14:tracePt t="57702" x="7631113" y="2414588"/>
          <p14:tracePt t="57708" x="7642225" y="2352675"/>
          <p14:tracePt t="57716" x="7654925" y="2327275"/>
          <p14:tracePt t="57722" x="7680325" y="2290763"/>
          <p14:tracePt t="57730" x="7680325" y="2278063"/>
          <p14:tracePt t="57737" x="7680325" y="2252663"/>
          <p14:tracePt t="57744" x="7680325" y="2239963"/>
          <p14:tracePt t="57751" x="7680325" y="2227263"/>
          <p14:tracePt t="57758" x="7693025" y="2214563"/>
          <p14:tracePt t="57765" x="7693025" y="2201863"/>
          <p14:tracePt t="57772" x="7693025" y="2190750"/>
          <p14:tracePt t="57779" x="7693025" y="2165350"/>
          <p14:tracePt t="57786" x="7705725" y="2139950"/>
          <p14:tracePt t="57793" x="7718425" y="2127250"/>
          <p14:tracePt t="57801" x="7718425" y="2114550"/>
          <p14:tracePt t="57807" x="7731125" y="2089150"/>
          <p14:tracePt t="57821" x="7731125" y="2078038"/>
          <p14:tracePt t="57842" x="7731125" y="2065338"/>
          <p14:tracePt t="57863" x="7731125" y="2052638"/>
          <p14:tracePt t="57891" x="7731125" y="2039938"/>
          <p14:tracePt t="57912" x="7742238" y="2039938"/>
          <p14:tracePt t="57919" x="7742238" y="2027238"/>
          <p14:tracePt t="57926" x="7754938" y="2027238"/>
          <p14:tracePt t="57935" x="7754938" y="2014538"/>
          <p14:tracePt t="57940" x="7754938" y="2001838"/>
          <p14:tracePt t="57955" x="7767638" y="2001838"/>
          <p14:tracePt t="57968" x="7767638" y="1989138"/>
          <p14:tracePt t="57984" x="7780338" y="1989138"/>
          <p14:tracePt t="57997" x="7780338" y="1978025"/>
          <p14:tracePt t="58095" x="7767638" y="1978025"/>
          <p14:tracePt t="58116" x="7742238" y="1989138"/>
          <p14:tracePt t="58123" x="7718425" y="2001838"/>
          <p14:tracePt t="58130" x="7693025" y="2001838"/>
          <p14:tracePt t="58137" x="7680325" y="2001838"/>
          <p14:tracePt t="58144" x="7654925" y="2001838"/>
          <p14:tracePt t="58151" x="7631113" y="2014538"/>
          <p14:tracePt t="58158" x="7605713" y="2014538"/>
          <p14:tracePt t="58165" x="7580313" y="2027238"/>
          <p14:tracePt t="58172" x="7567613" y="2027238"/>
          <p14:tracePt t="58179" x="7542213" y="2039938"/>
          <p14:tracePt t="58187" x="7518400" y="2039938"/>
          <p14:tracePt t="58193" x="7505700" y="2052638"/>
          <p14:tracePt t="58201" x="7493000" y="2065338"/>
          <p14:tracePt t="58208" x="7454900" y="2065338"/>
          <p14:tracePt t="58221" x="7442200" y="2078038"/>
          <p14:tracePt t="58228" x="7418388" y="2089150"/>
          <p14:tracePt t="58235" x="7405688" y="2089150"/>
          <p14:tracePt t="58242" x="7380288" y="2089150"/>
          <p14:tracePt t="58251" x="7354888" y="2114550"/>
          <p14:tracePt t="58257" x="7329488" y="2114550"/>
          <p14:tracePt t="58263" x="7292975" y="2127250"/>
          <p14:tracePt t="58270" x="7267575" y="2139950"/>
          <p14:tracePt t="58278" x="7242175" y="2152650"/>
          <p14:tracePt t="58285" x="7229475" y="2165350"/>
          <p14:tracePt t="58292" x="7205663" y="2165350"/>
          <p14:tracePt t="58298" x="7192963" y="2178050"/>
          <p14:tracePt t="58313" x="7180263" y="2178050"/>
          <p14:tracePt t="58341" x="7167563" y="2178050"/>
          <p14:tracePt t="58355" x="7154863" y="2178050"/>
          <p14:tracePt t="58685" x="7167563" y="2178050"/>
          <p14:tracePt t="58700" x="7167563" y="2190750"/>
          <p14:tracePt t="58706" x="7180263" y="2190750"/>
          <p14:tracePt t="58720" x="7218363" y="2201863"/>
          <p14:tracePt t="58727" x="7267575" y="2214563"/>
          <p14:tracePt t="58735" x="7329488" y="2227263"/>
          <p14:tracePt t="58741" x="7380288" y="2239963"/>
          <p14:tracePt t="58748" x="7418388" y="2252663"/>
          <p14:tracePt t="58755" x="7454900" y="2265363"/>
          <p14:tracePt t="58762" x="7505700" y="2290763"/>
          <p14:tracePt t="58770" x="7531100" y="2303463"/>
          <p14:tracePt t="58776" x="7567613" y="2327275"/>
          <p14:tracePt t="58784" x="7593013" y="2327275"/>
          <p14:tracePt t="58791" x="7605713" y="2339975"/>
          <p14:tracePt t="58798" x="7618413" y="2352675"/>
          <p14:tracePt t="58804" x="7642225" y="2352675"/>
          <p14:tracePt t="58818" x="7654925" y="2352675"/>
          <p14:tracePt t="58836" x="7667625" y="2365375"/>
          <p14:tracePt t="58847" x="7680325" y="2378075"/>
          <p14:tracePt t="58854" x="7693025" y="2378075"/>
          <p14:tracePt t="58868" x="7705725" y="2390775"/>
          <p14:tracePt t="58875" x="7742238" y="2390775"/>
          <p14:tracePt t="58882" x="7780338" y="2403475"/>
          <p14:tracePt t="58889" x="7805738" y="2414588"/>
          <p14:tracePt t="58896" x="7843838" y="2439988"/>
          <p14:tracePt t="58903" x="7867650" y="2439988"/>
          <p14:tracePt t="58910" x="7893050" y="2452688"/>
          <p14:tracePt t="58917" x="7931150" y="2478088"/>
          <p14:tracePt t="58924" x="7943850" y="2478088"/>
          <p14:tracePt t="58931" x="7954963" y="2478088"/>
          <p14:tracePt t="58950" x="7967663" y="2490788"/>
          <p14:tracePt t="58966" x="7980363" y="2490788"/>
          <p14:tracePt t="58980" x="7993063" y="2490788"/>
          <p14:tracePt t="58987" x="8005763" y="2490788"/>
          <p14:tracePt t="58994" x="8018463" y="2490788"/>
          <p14:tracePt t="59008" x="8031163" y="2503488"/>
          <p14:tracePt t="59016" x="8043863" y="2503488"/>
          <p14:tracePt t="59022" x="8054975" y="2516188"/>
          <p14:tracePt t="59029" x="8067675" y="2516188"/>
          <p14:tracePt t="59037" x="8080375" y="2516188"/>
          <p14:tracePt t="59043" x="8093075" y="2516188"/>
          <p14:tracePt t="59051" x="8118475" y="2516188"/>
          <p14:tracePt t="59057" x="8143875" y="2527300"/>
          <p14:tracePt t="59065" x="8167688" y="2527300"/>
          <p14:tracePt t="59072" x="8205788" y="2540000"/>
          <p14:tracePt t="59079" x="8218488" y="2540000"/>
          <p14:tracePt t="59086" x="8231188" y="2540000"/>
          <p14:tracePt t="59092" x="8256588" y="2540000"/>
          <p14:tracePt t="59101" x="8267700" y="2540000"/>
          <p14:tracePt t="59114" x="8280400" y="2540000"/>
          <p14:tracePt t="59121" x="8293100" y="2540000"/>
          <p14:tracePt t="59134" x="8305800" y="2552700"/>
          <p14:tracePt t="59170" x="8318500" y="2552700"/>
          <p14:tracePt t="59247" x="8331200" y="2552700"/>
          <p14:tracePt t="61137" x="8356600" y="2578100"/>
          <p14:tracePt t="61143" x="8380413" y="2603500"/>
          <p14:tracePt t="61152" x="8431213" y="2652713"/>
          <p14:tracePt t="61159" x="8443913" y="2665413"/>
          <p14:tracePt t="61167" x="8456613" y="2678113"/>
          <p14:tracePt t="61180" x="8456613" y="2690813"/>
          <p14:tracePt t="61194" x="8469313" y="2690813"/>
          <p14:tracePt t="61208" x="8480425" y="2703513"/>
          <p14:tracePt t="61229" x="8480425" y="2716213"/>
          <p14:tracePt t="61357" x="8480425" y="2728913"/>
          <p14:tracePt t="61386" x="8493125" y="2728913"/>
          <p14:tracePt t="61393" x="8493125" y="2740025"/>
          <p14:tracePt t="61421" x="8505825" y="2740025"/>
          <p14:tracePt t="61428" x="8505825" y="2752725"/>
          <p14:tracePt t="61442" x="8505825" y="2765425"/>
          <p14:tracePt t="61449" x="8518525" y="2765425"/>
          <p14:tracePt t="61470" x="8531225" y="2765425"/>
          <p14:tracePt t="64947" x="8531225" y="2816225"/>
          <p14:tracePt t="64954" x="8469313" y="2903538"/>
          <p14:tracePt t="64962" x="8418513" y="3041650"/>
          <p14:tracePt t="64969" x="8343900" y="3178175"/>
          <p14:tracePt t="64976" x="8293100" y="3328988"/>
          <p14:tracePt t="64983" x="8205788" y="3467100"/>
          <p14:tracePt t="64990" x="8143875" y="3603625"/>
          <p14:tracePt t="64999" x="8067675" y="3703638"/>
          <p14:tracePt t="65004" x="8018463" y="3829050"/>
          <p14:tracePt t="65011" x="7980363" y="3941763"/>
          <p14:tracePt t="65018" x="7954963" y="3992563"/>
          <p14:tracePt t="65025" x="7931150" y="4029075"/>
          <p14:tracePt t="65032" x="7931150" y="4067175"/>
          <p14:tracePt t="65039" x="7905750" y="4105275"/>
          <p14:tracePt t="65046" x="7905750" y="4117975"/>
          <p14:tracePt t="65053" x="7893050" y="4141788"/>
          <p14:tracePt t="65061" x="7893050" y="4167188"/>
          <p14:tracePt t="65076" x="7880350" y="4179888"/>
          <p14:tracePt t="65083" x="7880350" y="4192588"/>
          <p14:tracePt t="65103" x="7880350" y="4217988"/>
          <p14:tracePt t="65118" x="7880350" y="4230688"/>
          <p14:tracePt t="65139" x="7880350" y="4241800"/>
          <p14:tracePt t="65146" x="7880350" y="4254500"/>
          <p14:tracePt t="65182" x="7880350" y="4267200"/>
          <p14:tracePt t="65572" x="7880350" y="4254500"/>
          <p14:tracePt t="65579" x="7880350" y="4230688"/>
          <p14:tracePt t="65586" x="7880350" y="4205288"/>
          <p14:tracePt t="65594" x="7880350" y="4179888"/>
          <p14:tracePt t="65601" x="7880350" y="4167188"/>
          <p14:tracePt t="65608" x="7880350" y="4154488"/>
          <p14:tracePt t="65616" x="7880350" y="4141788"/>
          <p14:tracePt t="65628" x="7880350" y="4129088"/>
          <p14:tracePt t="65650" x="7880350" y="4117975"/>
          <p14:tracePt t="65679" x="7880350" y="4105275"/>
          <p14:tracePt t="65792" x="7867650" y="4105275"/>
          <p14:tracePt t="65806" x="7867650" y="4117975"/>
          <p14:tracePt t="65827" x="7854950" y="4129088"/>
          <p14:tracePt t="65834" x="7843838" y="4154488"/>
          <p14:tracePt t="65841" x="7843838" y="4179888"/>
          <p14:tracePt t="65849" x="7843838" y="4205288"/>
          <p14:tracePt t="65855" x="7831138" y="4241800"/>
          <p14:tracePt t="65864" x="7818438" y="4267200"/>
          <p14:tracePt t="65870" x="7805738" y="4305300"/>
          <p14:tracePt t="65878" x="7805738" y="4330700"/>
          <p14:tracePt t="65884" x="7805738" y="4367213"/>
          <p14:tracePt t="65891" x="7805738" y="4392613"/>
          <p14:tracePt t="65899" x="7805738" y="4418013"/>
          <p14:tracePt t="65906" x="7805738" y="4443413"/>
          <p14:tracePt t="65916" x="7805738" y="4467225"/>
          <p14:tracePt t="65920" x="7805738" y="4492625"/>
          <p14:tracePt t="65927" x="7805738" y="4518025"/>
          <p14:tracePt t="65934" x="7805738" y="4554538"/>
          <p14:tracePt t="65941" x="7805738" y="4592638"/>
          <p14:tracePt t="65949" x="7805738" y="4630738"/>
          <p14:tracePt t="65955" x="7805738" y="4656138"/>
          <p14:tracePt t="65962" x="7805738" y="4692650"/>
          <p14:tracePt t="65970" x="7805738" y="4730750"/>
          <p14:tracePt t="65977" x="7805738" y="4779963"/>
          <p14:tracePt t="65984" x="7805738" y="4805363"/>
          <p14:tracePt t="65991" x="7805738" y="4843463"/>
          <p14:tracePt t="65998" x="7805738" y="4868863"/>
          <p14:tracePt t="66005" x="7805738" y="4892675"/>
          <p14:tracePt t="66012" x="7805738" y="4918075"/>
          <p14:tracePt t="66019" x="7805738" y="4943475"/>
          <p14:tracePt t="66026" x="7805738" y="4968875"/>
          <p14:tracePt t="66033" x="7805738" y="4992688"/>
          <p14:tracePt t="66040" x="7805738" y="5005388"/>
          <p14:tracePt t="66049" x="7805738" y="5030788"/>
          <p14:tracePt t="66054" x="7818438" y="5056188"/>
          <p14:tracePt t="66061" x="7818438" y="5068888"/>
          <p14:tracePt t="66083" x="7818438" y="5081588"/>
          <p14:tracePt t="66091" x="7818438" y="5092700"/>
          <p14:tracePt t="66105" x="7818438" y="5105400"/>
          <p14:tracePt t="66119" x="7818438" y="5118100"/>
          <p14:tracePt t="66126" x="7818438" y="5130800"/>
          <p14:tracePt t="66154" x="7818438" y="5143500"/>
          <p14:tracePt t="66183" x="7818438" y="5156200"/>
          <p14:tracePt t="66382" x="7793038" y="5118100"/>
          <p14:tracePt t="66388" x="7742238" y="5056188"/>
          <p14:tracePt t="66395" x="7718425" y="5043488"/>
          <p14:tracePt t="66403" x="7693025" y="5005388"/>
          <p14:tracePt t="66410" x="7680325" y="4992688"/>
          <p14:tracePt t="66417" x="7654925" y="4981575"/>
          <p14:tracePt t="66424" x="7654925" y="4956175"/>
          <p14:tracePt t="66432" x="7631113" y="4943475"/>
          <p14:tracePt t="66438" x="7631113" y="4918075"/>
          <p14:tracePt t="66445" x="7605713" y="4879975"/>
          <p14:tracePt t="66452" x="7593013" y="4830763"/>
          <p14:tracePt t="66459" x="7580313" y="4779963"/>
          <p14:tracePt t="66467" x="7567613" y="4705350"/>
          <p14:tracePt t="66474" x="7554913" y="4618038"/>
          <p14:tracePt t="66482" x="7554913" y="4554538"/>
          <p14:tracePt t="66488" x="7554913" y="4518025"/>
          <p14:tracePt t="66495" x="7554913" y="4492625"/>
          <p14:tracePt t="66502" x="7554913" y="4467225"/>
          <p14:tracePt t="66509" x="7554913" y="4443413"/>
          <p14:tracePt t="66523" x="7554913" y="4430713"/>
          <p14:tracePt t="66558" x="7554913" y="4418013"/>
          <p14:tracePt t="66595" x="7554913" y="4405313"/>
          <p14:tracePt t="66601" x="7554913" y="4392613"/>
          <p14:tracePt t="66608" x="7554913" y="4379913"/>
          <p14:tracePt t="66623" x="7554913" y="4354513"/>
          <p14:tracePt t="66636" x="7554913" y="4341813"/>
          <p14:tracePt t="66643" x="7554913" y="4330700"/>
          <p14:tracePt t="66650" x="7554913" y="4318000"/>
          <p14:tracePt t="66665" x="7554913" y="4305300"/>
          <p14:tracePt t="66673" x="7554913" y="4292600"/>
          <p14:tracePt t="66687" x="7554913" y="4279900"/>
          <p14:tracePt t="66694" x="7554913" y="4267200"/>
          <p14:tracePt t="66708" x="7554913" y="4254500"/>
          <p14:tracePt t="66729" x="7554913" y="4241800"/>
          <p14:tracePt t="66743" x="7554913" y="4230688"/>
          <p14:tracePt t="66750" x="7542213" y="4217988"/>
          <p14:tracePt t="66757" x="7542213" y="4205288"/>
          <p14:tracePt t="66765" x="7531100" y="4192588"/>
          <p14:tracePt t="66772" x="7531100" y="4179888"/>
          <p14:tracePt t="66786" x="7531100" y="4167188"/>
          <p14:tracePt t="66800" x="7518400" y="4167188"/>
          <p14:tracePt t="66807" x="7518400" y="4154488"/>
          <p14:tracePt t="66821" x="7518400" y="4141788"/>
          <p14:tracePt t="66828" x="7518400" y="4129088"/>
          <p14:tracePt t="66835" x="7505700" y="4129088"/>
          <p14:tracePt t="66863" x="7493000" y="4129088"/>
          <p14:tracePt t="66878" x="7480300" y="4129088"/>
          <p14:tracePt t="66893" x="7467600" y="4129088"/>
          <p14:tracePt t="66899" x="7442200" y="4129088"/>
          <p14:tracePt t="66907" x="7418388" y="4129088"/>
          <p14:tracePt t="66915" x="7380288" y="4167188"/>
          <p14:tracePt t="66931" x="7254875" y="4267200"/>
          <p14:tracePt t="66935" x="7167563" y="4354513"/>
          <p14:tracePt t="66942" x="7080250" y="4430713"/>
          <p14:tracePt t="66949" x="7005638" y="4543425"/>
          <p14:tracePt t="66955" x="6942138" y="4643438"/>
          <p14:tracePt t="66963" x="6892925" y="4756150"/>
          <p14:tracePt t="66971" x="6854825" y="4830763"/>
          <p14:tracePt t="66978" x="6829425" y="4918075"/>
          <p14:tracePt t="66985" x="6829425" y="4968875"/>
          <p14:tracePt t="66992" x="6829425" y="5018088"/>
          <p14:tracePt t="66999" x="6829425" y="5056188"/>
          <p14:tracePt t="67006" x="6829425" y="5081588"/>
          <p14:tracePt t="67013" x="6829425" y="5118100"/>
          <p14:tracePt t="67020" x="6829425" y="5143500"/>
          <p14:tracePt t="67027" x="6842125" y="5168900"/>
          <p14:tracePt t="67034" x="6842125" y="5194300"/>
          <p14:tracePt t="67041" x="6842125" y="5205413"/>
          <p14:tracePt t="67049" x="6867525" y="5243513"/>
          <p14:tracePt t="67055" x="6880225" y="5268913"/>
          <p14:tracePt t="67062" x="6880225" y="5281613"/>
          <p14:tracePt t="67070" x="6892925" y="5305425"/>
          <p14:tracePt t="67077" x="6916738" y="5330825"/>
          <p14:tracePt t="67084" x="6916738" y="5343525"/>
          <p14:tracePt t="67091" x="6929438" y="5356225"/>
          <p14:tracePt t="67105" x="6942138" y="5368925"/>
          <p14:tracePt t="67119" x="6967538" y="5381625"/>
          <p14:tracePt t="67127" x="7029450" y="5394325"/>
          <p14:tracePt t="67133" x="7092950" y="5407025"/>
          <p14:tracePt t="67141" x="7180263" y="5407025"/>
          <p14:tracePt t="67148" x="7318375" y="5394325"/>
          <p14:tracePt t="67155" x="7480300" y="5343525"/>
          <p14:tracePt t="67162" x="7631113" y="5305425"/>
          <p14:tracePt t="67169" x="7831138" y="5243513"/>
          <p14:tracePt t="67177" x="8018463" y="5143500"/>
          <p14:tracePt t="67184" x="8256588" y="5005388"/>
          <p14:tracePt t="67191" x="8431213" y="4879975"/>
          <p14:tracePt t="67198" x="8580438" y="4756150"/>
          <p14:tracePt t="67204" x="8769350" y="4605338"/>
          <p14:tracePt t="67212" x="8956675" y="44434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70A367-64CF-4708-ADAF-9697770DDA18}"/>
              </a:ext>
            </a:extLst>
          </p:cNvPr>
          <p:cNvSpPr txBox="1"/>
          <p:nvPr/>
        </p:nvSpPr>
        <p:spPr>
          <a:xfrm>
            <a:off x="395536" y="908720"/>
            <a:ext cx="8352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Elevated Intracranial Pressure (ICP) is a challenging and potentially fatal complication of various neurological disease.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it-IT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185B1B-A866-48ED-B2C7-3F1DE29C5F07}"/>
              </a:ext>
            </a:extLst>
          </p:cNvPr>
          <p:cNvSpPr txBox="1"/>
          <p:nvPr/>
        </p:nvSpPr>
        <p:spPr>
          <a:xfrm>
            <a:off x="395536" y="2419141"/>
            <a:ext cx="43924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ICP is determined by the volumes of brain, blood and cerebrospinal fluid within the skull. </a:t>
            </a:r>
          </a:p>
          <a:p>
            <a:endParaRPr lang="en-US" sz="2000" dirty="0"/>
          </a:p>
          <a:p>
            <a:r>
              <a:rPr lang="en-US" sz="2000" dirty="0"/>
              <a:t>An increase in volume of one of these components must be compensated for by a reduction in volume of one or both of the others.</a:t>
            </a:r>
          </a:p>
          <a:p>
            <a:endParaRPr lang="en-US" sz="20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9D3B405-244C-4309-8DBC-70A6FC194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46"/>
          <a:stretch/>
        </p:blipFill>
        <p:spPr>
          <a:xfrm>
            <a:off x="4843127" y="2298837"/>
            <a:ext cx="4123376" cy="335080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2B5BE35-3DC6-4F5C-8342-80AE636C95D1}"/>
              </a:ext>
            </a:extLst>
          </p:cNvPr>
          <p:cNvSpPr txBox="1"/>
          <p:nvPr/>
        </p:nvSpPr>
        <p:spPr>
          <a:xfrm>
            <a:off x="434062" y="5834306"/>
            <a:ext cx="7234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If the compensation is insufficient, then ICP rises... </a:t>
            </a:r>
            <a:endParaRPr lang="it-IT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84F281-72C3-4C4C-BFCE-574F51B86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45"/>
    </mc:Choice>
    <mc:Fallback>
      <p:transition spd="slow" advTm="6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>
                <a:solidFill>
                  <a:srgbClr val="FFC000"/>
                </a:solidFill>
              </a:rPr>
              <a:t>Measuring ONSD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FD4976-5DF7-4309-915A-44B0B9AD1F14}"/>
              </a:ext>
            </a:extLst>
          </p:cNvPr>
          <p:cNvSpPr txBox="1"/>
          <p:nvPr/>
        </p:nvSpPr>
        <p:spPr>
          <a:xfrm>
            <a:off x="277768" y="5011206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+mj-lt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it-IT" sz="2000" dirty="0"/>
              <a:t>The ONSD and the diameter of the optic nerve itself (optic nerve diameter, OND) are determined according to the current convention at a depth of 3 mm behind the retina</a:t>
            </a:r>
            <a:r>
              <a:rPr lang="it-IT" altLang="it-IT" sz="2000" dirty="0"/>
              <a:t> </a:t>
            </a:r>
          </a:p>
          <a:p>
            <a:endParaRPr lang="it-IT" altLang="it-IT" sz="2000" dirty="0"/>
          </a:p>
          <a:p>
            <a:r>
              <a:rPr lang="it-IT" altLang="it-IT" sz="2000" dirty="0" err="1"/>
              <a:t>Measure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should</a:t>
            </a:r>
            <a:r>
              <a:rPr lang="it-IT" altLang="it-IT" sz="2000" dirty="0"/>
              <a:t> be </a:t>
            </a:r>
            <a:r>
              <a:rPr lang="it-IT" altLang="it-IT" sz="2000" dirty="0" err="1"/>
              <a:t>repeated</a:t>
            </a:r>
            <a:r>
              <a:rPr lang="it-IT" altLang="it-IT" sz="2000" dirty="0"/>
              <a:t> 3 times and </a:t>
            </a:r>
            <a:r>
              <a:rPr lang="it-IT" altLang="it-IT" sz="2000" dirty="0" err="1"/>
              <a:t>then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avereged</a:t>
            </a:r>
            <a:endParaRPr lang="it-IT" altLang="it-IT" sz="2000" dirty="0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FB5B79-628D-4C81-ADEC-751DD807A7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/>
          <a:stretch/>
        </p:blipFill>
        <p:spPr>
          <a:xfrm>
            <a:off x="323528" y="1215659"/>
            <a:ext cx="8492019" cy="37955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B85864-DC1E-4EA1-9978-D0B22A28507F}"/>
              </a:ext>
            </a:extLst>
          </p:cNvPr>
          <p:cNvSpPr txBox="1"/>
          <p:nvPr/>
        </p:nvSpPr>
        <p:spPr>
          <a:xfrm>
            <a:off x="4418736" y="1050414"/>
            <a:ext cx="457200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&lt;5 mm is normal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5-6 mm is a “grey zone”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&gt;6 mm is abnormal, suggesting ICP elevation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B769EC-5B34-405C-8D1A-4E24BB9157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2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26"/>
    </mc:Choice>
    <mc:Fallback>
      <p:transition spd="slow" advTm="5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6097" x="8543925" y="4254500"/>
          <p14:tracePt t="16105" x="8380413" y="4279900"/>
          <p14:tracePt t="16111" x="8231188" y="4318000"/>
          <p14:tracePt t="16119" x="8080375" y="4367213"/>
          <p14:tracePt t="16125" x="7905750" y="4392613"/>
          <p14:tracePt t="16132" x="7718425" y="4418013"/>
          <p14:tracePt t="16140" x="7554913" y="4467225"/>
          <p14:tracePt t="16148" x="7380288" y="4492625"/>
          <p14:tracePt t="16154" x="7142163" y="4543425"/>
          <p14:tracePt t="16161" x="6905625" y="4605338"/>
          <p14:tracePt t="16168" x="6629400" y="4705350"/>
          <p14:tracePt t="16175" x="6416675" y="4768850"/>
          <p14:tracePt t="16182" x="6203950" y="4843463"/>
          <p14:tracePt t="16190" x="5967413" y="4892675"/>
          <p14:tracePt t="16196" x="5803900" y="4943475"/>
          <p14:tracePt t="16204" x="5629275" y="4968875"/>
          <p14:tracePt t="16210" x="5491163" y="4992688"/>
          <p14:tracePt t="16217" x="5365750" y="5005388"/>
          <p14:tracePt t="16225" x="5241925" y="5030788"/>
          <p14:tracePt t="16231" x="5153025" y="5043488"/>
          <p14:tracePt t="16240" x="5065713" y="5068888"/>
          <p14:tracePt t="16247" x="5016500" y="5081588"/>
          <p14:tracePt t="16253" x="4965700" y="5092700"/>
          <p14:tracePt t="16261" x="4903788" y="5105400"/>
          <p14:tracePt t="16267" x="4852988" y="5130800"/>
          <p14:tracePt t="16275" x="4791075" y="5156200"/>
          <p14:tracePt t="16282" x="4752975" y="5181600"/>
          <p14:tracePt t="16288" x="4691063" y="5205413"/>
          <p14:tracePt t="16296" x="4665663" y="5218113"/>
          <p14:tracePt t="16303" x="4640263" y="5243513"/>
          <p14:tracePt t="16309" x="4616450" y="5256213"/>
          <p14:tracePt t="16317" x="4591050" y="5256213"/>
          <p14:tracePt t="16324" x="4578350" y="5268913"/>
          <p14:tracePt t="16331" x="4565650" y="5268913"/>
          <p14:tracePt t="16346" x="4552950" y="5268913"/>
          <p14:tracePt t="16367" x="4540250" y="5268913"/>
          <p14:tracePt t="16373" x="4527550" y="5268913"/>
          <p14:tracePt t="16388" x="4503738" y="5268913"/>
          <p14:tracePt t="16395" x="4478338" y="5268913"/>
          <p14:tracePt t="16402" x="4452938" y="5281613"/>
          <p14:tracePt t="16409" x="4416425" y="5281613"/>
          <p14:tracePt t="16416" x="4378325" y="5281613"/>
          <p14:tracePt t="16423" x="4352925" y="5294313"/>
          <p14:tracePt t="16430" x="4327525" y="5294313"/>
          <p14:tracePt t="16438" x="4303713" y="5294313"/>
          <p14:tracePt t="16445" x="4278313" y="5294313"/>
          <p14:tracePt t="16452" x="4252913" y="5305425"/>
          <p14:tracePt t="16459" x="4227513" y="5318125"/>
          <p14:tracePt t="16467" x="4214813" y="5318125"/>
          <p14:tracePt t="16474" x="4191000" y="5318125"/>
          <p14:tracePt t="16481" x="4165600" y="5318125"/>
          <p14:tracePt t="16488" x="4140200" y="5318125"/>
          <p14:tracePt t="16494" x="4103688" y="5330825"/>
          <p14:tracePt t="16502" x="4078288" y="5330825"/>
          <p14:tracePt t="16508" x="4052888" y="5330825"/>
          <p14:tracePt t="16515" x="4027488" y="5330825"/>
          <p14:tracePt t="16523" x="4002088" y="5330825"/>
          <p14:tracePt t="16529" x="3965575" y="5330825"/>
          <p14:tracePt t="16537" x="3940175" y="5330825"/>
          <p14:tracePt t="16544" x="3902075" y="5330825"/>
          <p14:tracePt t="16551" x="3865563" y="5330825"/>
          <p14:tracePt t="16559" x="3840163" y="5330825"/>
          <p14:tracePt t="16566" x="3814763" y="5330825"/>
          <p14:tracePt t="16574" x="3790950" y="5330825"/>
          <p14:tracePt t="16580" x="3752850" y="5330825"/>
          <p14:tracePt t="16587" x="3727450" y="5330825"/>
          <p14:tracePt t="16594" x="3702050" y="5330825"/>
          <p14:tracePt t="16601" x="3665538" y="5330825"/>
          <p14:tracePt t="16608" x="3627438" y="5330825"/>
          <p14:tracePt t="16615" x="3602038" y="5330825"/>
          <p14:tracePt t="16622" x="3565525" y="5330825"/>
          <p14:tracePt t="16629" x="3527425" y="5330825"/>
          <p14:tracePt t="16637" x="3489325" y="5318125"/>
          <p14:tracePt t="16644" x="3465513" y="5305425"/>
          <p14:tracePt t="16651" x="3440113" y="5305425"/>
          <p14:tracePt t="16658" x="3414713" y="5305425"/>
          <p14:tracePt t="16665" x="3402013" y="5305425"/>
          <p14:tracePt t="16672" x="3389313" y="5305425"/>
          <p14:tracePt t="16679" x="3376613" y="5305425"/>
          <p14:tracePt t="16700" x="3365500" y="5305425"/>
          <p14:tracePt t="16714" x="3352800" y="5305425"/>
          <p14:tracePt t="16728" x="3340100" y="5305425"/>
          <p14:tracePt t="16743" x="3327400" y="5305425"/>
          <p14:tracePt t="16765" x="3314700" y="5305425"/>
          <p14:tracePt t="16800" x="3302000" y="5305425"/>
          <p14:tracePt t="16806" x="3302000" y="5318125"/>
          <p14:tracePt t="16843" x="3302000" y="5330825"/>
          <p14:tracePt t="16857" x="3302000" y="5343525"/>
          <p14:tracePt t="16864" x="3302000" y="5356225"/>
          <p14:tracePt t="16871" x="3314700" y="5381625"/>
          <p14:tracePt t="16878" x="3314700" y="5407025"/>
          <p14:tracePt t="16885" x="3327400" y="5443538"/>
          <p14:tracePt t="16892" x="3340100" y="5481638"/>
          <p14:tracePt t="16899" x="3340100" y="5518150"/>
          <p14:tracePt t="16907" x="3352800" y="5543550"/>
          <p14:tracePt t="16913" x="3365500" y="5581650"/>
          <p14:tracePt t="16920" x="3376613" y="5607050"/>
          <p14:tracePt t="16927" x="3389313" y="5630863"/>
          <p14:tracePt t="16934" x="3402013" y="5668963"/>
          <p14:tracePt t="16942" x="3427413" y="5707063"/>
          <p14:tracePt t="16949" x="3440113" y="5732463"/>
          <p14:tracePt t="16957" x="3478213" y="5768975"/>
          <p14:tracePt t="16964" x="3489325" y="5807075"/>
          <p14:tracePt t="16970" x="3514725" y="5832475"/>
          <p14:tracePt t="16977" x="3540125" y="5843588"/>
          <p14:tracePt t="16984" x="3552825" y="5868988"/>
          <p14:tracePt t="16992" x="3589338" y="5894388"/>
          <p14:tracePt t="16999" x="3602038" y="5907088"/>
          <p14:tracePt t="17006" x="3614738" y="5919788"/>
          <p14:tracePt t="17013" x="3640138" y="5932488"/>
          <p14:tracePt t="17020" x="3665538" y="5945188"/>
          <p14:tracePt t="17026" x="3678238" y="5945188"/>
          <p14:tracePt t="17034" x="3714750" y="5945188"/>
          <p14:tracePt t="17041" x="3727450" y="5956300"/>
          <p14:tracePt t="17048" x="3752850" y="5956300"/>
          <p14:tracePt t="17057" x="3765550" y="5956300"/>
          <p14:tracePt t="17063" x="3790950" y="5956300"/>
          <p14:tracePt t="17069" x="3814763" y="5956300"/>
          <p14:tracePt t="17076" x="3827463" y="5956300"/>
          <p14:tracePt t="17083" x="3840163" y="5956300"/>
          <p14:tracePt t="17090" x="3865563" y="5956300"/>
          <p14:tracePt t="17097" x="3878263" y="5956300"/>
          <p14:tracePt t="17105" x="3890963" y="5956300"/>
          <p14:tracePt t="17112" x="3902075" y="5956300"/>
          <p14:tracePt t="17133" x="3914775" y="5945188"/>
          <p14:tracePt t="17141" x="3927475" y="5945188"/>
          <p14:tracePt t="17155" x="3927475" y="5932488"/>
          <p14:tracePt t="17176" x="3940175" y="5932488"/>
          <p14:tracePt t="17240" x="3940175" y="5919788"/>
          <p14:tracePt t="17262" x="3927475" y="5919788"/>
          <p14:tracePt t="17268" x="3914775" y="5919788"/>
          <p14:tracePt t="17275" x="3902075" y="5919788"/>
          <p14:tracePt t="17282" x="3890963" y="5919788"/>
          <p14:tracePt t="17290" x="3865563" y="5919788"/>
          <p14:tracePt t="17296" x="3840163" y="5919788"/>
          <p14:tracePt t="17303" x="3802063" y="5919788"/>
          <p14:tracePt t="17310" x="3765550" y="5919788"/>
          <p14:tracePt t="17317" x="3740150" y="5919788"/>
          <p14:tracePt t="17324" x="3702050" y="5932488"/>
          <p14:tracePt t="17331" x="3665538" y="5945188"/>
          <p14:tracePt t="17340" x="3652838" y="5945188"/>
          <p14:tracePt t="17346" x="3640138" y="5956300"/>
          <p14:tracePt t="17354" x="3627438" y="5956300"/>
          <p14:tracePt t="17360" x="3614738" y="5969000"/>
          <p14:tracePt t="17389" x="3602038" y="5969000"/>
          <p14:tracePt t="17537" x="3602038" y="5956300"/>
          <p14:tracePt t="17566" x="3602038" y="5945188"/>
          <p14:tracePt t="17580" x="3602038" y="5932488"/>
          <p14:tracePt t="17595" x="3602038" y="5919788"/>
          <p14:tracePt t="17602" x="3602038" y="5881688"/>
          <p14:tracePt t="17608" x="3602038" y="5843588"/>
          <p14:tracePt t="17616" x="3589338" y="5781675"/>
          <p14:tracePt t="17623" x="3552825" y="5707063"/>
          <p14:tracePt t="17630" x="3527425" y="5594350"/>
          <p14:tracePt t="17636" x="3489325" y="5456238"/>
          <p14:tracePt t="17644" x="3427413" y="5305425"/>
          <p14:tracePt t="17652" x="3352800" y="5081588"/>
          <p14:tracePt t="17659" x="3265488" y="4830763"/>
          <p14:tracePt t="17666" x="3176588" y="4592638"/>
          <p14:tracePt t="17673" x="3101975" y="4379913"/>
          <p14:tracePt t="17680" x="3052763" y="4230688"/>
          <p14:tracePt t="17687" x="3027363" y="4105275"/>
          <p14:tracePt t="17694" x="3001963" y="4041775"/>
          <p14:tracePt t="17701" x="2976563" y="3979863"/>
          <p14:tracePt t="17709" x="2963863" y="3954463"/>
          <p14:tracePt t="17715" x="2963863" y="3941763"/>
          <p14:tracePt t="17729" x="2952750" y="3941763"/>
          <p14:tracePt t="17736" x="2952750" y="3929063"/>
          <p14:tracePt t="18128" x="2976563" y="3841750"/>
          <p14:tracePt t="18136" x="3040063" y="3729038"/>
          <p14:tracePt t="18143" x="3101975" y="3590925"/>
          <p14:tracePt t="18151" x="3140075" y="3490913"/>
          <p14:tracePt t="18158" x="3176588" y="3378200"/>
          <p14:tracePt t="18165" x="3201988" y="3328988"/>
          <p14:tracePt t="18172" x="3240088" y="3216275"/>
          <p14:tracePt t="18179" x="3240088" y="3178175"/>
          <p14:tracePt t="18186" x="3252788" y="3141663"/>
          <p14:tracePt t="18193" x="3265488" y="3116263"/>
          <p14:tracePt t="18200" x="3265488" y="3103563"/>
          <p14:tracePt t="18207" x="3265488" y="3090863"/>
          <p14:tracePt t="18214" x="3265488" y="3078163"/>
          <p14:tracePt t="18243" x="3265488" y="3065463"/>
          <p14:tracePt t="18256" x="3265488" y="3054350"/>
          <p14:tracePt t="18334" x="3252788" y="3054350"/>
          <p14:tracePt t="18349" x="3252788" y="3041650"/>
          <p14:tracePt t="18356" x="3240088" y="3041650"/>
          <p14:tracePt t="18363" x="3227388" y="3041650"/>
          <p14:tracePt t="18378" x="3214688" y="3041650"/>
          <p14:tracePt t="18385" x="3201988" y="3028950"/>
          <p14:tracePt t="18391" x="3189288" y="3028950"/>
          <p14:tracePt t="18399" x="3176588" y="3028950"/>
          <p14:tracePt t="18407" x="3152775" y="3028950"/>
          <p14:tracePt t="18412" x="3140075" y="3028950"/>
          <p14:tracePt t="18419" x="3127375" y="3028950"/>
          <p14:tracePt t="18426" x="3101975" y="3028950"/>
          <p14:tracePt t="18434" x="3089275" y="3028950"/>
          <p14:tracePt t="18441" x="3076575" y="3028950"/>
          <p14:tracePt t="18449" x="3052763" y="3028950"/>
          <p14:tracePt t="18457" x="3040063" y="3028950"/>
          <p14:tracePt t="18463" x="3027363" y="3041650"/>
          <p14:tracePt t="18470" x="3001963" y="3054350"/>
          <p14:tracePt t="18477" x="2976563" y="3065463"/>
          <p14:tracePt t="18484" x="2952750" y="3078163"/>
          <p14:tracePt t="18491" x="2927350" y="3090863"/>
          <p14:tracePt t="18498" x="2901950" y="3090863"/>
          <p14:tracePt t="18505" x="2876550" y="3116263"/>
          <p14:tracePt t="18512" x="2852738" y="3128963"/>
          <p14:tracePt t="18519" x="2827338" y="3141663"/>
          <p14:tracePt t="18526" x="2814638" y="3154363"/>
          <p14:tracePt t="18533" x="2801938" y="3178175"/>
          <p14:tracePt t="18540" x="2776538" y="3190875"/>
          <p14:tracePt t="18548" x="2763838" y="3190875"/>
          <p14:tracePt t="18557" x="2752725" y="3203575"/>
          <p14:tracePt t="18562" x="2740025" y="3203575"/>
          <p14:tracePt t="18569" x="2740025" y="3216275"/>
          <p14:tracePt t="18576" x="2727325" y="3216275"/>
          <p14:tracePt t="18583" x="2714625" y="3228975"/>
          <p14:tracePt t="18591" x="2701925" y="3228975"/>
          <p14:tracePt t="18598" x="2701925" y="3241675"/>
          <p14:tracePt t="18605" x="2689225" y="3241675"/>
          <p14:tracePt t="18612" x="2676525" y="3241675"/>
          <p14:tracePt t="18619" x="2676525" y="3254375"/>
          <p14:tracePt t="18626" x="2663825" y="3254375"/>
          <p14:tracePt t="18640" x="2651125" y="3254375"/>
          <p14:tracePt t="18669" x="2640013" y="3254375"/>
          <p14:tracePt t="18690" x="2627313" y="3254375"/>
          <p14:tracePt t="18824" x="2640013" y="3254375"/>
          <p14:tracePt t="18888" x="2651125" y="3254375"/>
          <p14:tracePt t="18917" x="2663825" y="3254375"/>
          <p14:tracePt t="18938" x="2663825" y="3241675"/>
          <p14:tracePt t="18953" x="2676525" y="3241675"/>
          <p14:tracePt t="18967" x="2689225" y="3241675"/>
          <p14:tracePt t="19002" x="2701925" y="3241675"/>
          <p14:tracePt t="19485" x="2714625" y="3241675"/>
          <p14:tracePt t="19492" x="2714625" y="3228975"/>
          <p14:tracePt t="19513" x="2727325" y="3228975"/>
          <p14:tracePt t="19520" x="2727325" y="3216275"/>
          <p14:tracePt t="19527" x="2727325" y="3203575"/>
          <p14:tracePt t="19541" x="2727325" y="3190875"/>
          <p14:tracePt t="19556" x="2740025" y="3178175"/>
          <p14:tracePt t="19570" x="2740025" y="3165475"/>
          <p14:tracePt t="19577" x="2740025" y="3154363"/>
          <p14:tracePt t="19591" x="2740025" y="3141663"/>
          <p14:tracePt t="19613" x="2740025" y="3128963"/>
          <p14:tracePt t="19619" x="2752725" y="3128963"/>
          <p14:tracePt t="19626" x="2752725" y="3116263"/>
          <p14:tracePt t="19633" x="2752725" y="3103563"/>
          <p14:tracePt t="19649" x="2752725" y="3090863"/>
          <p14:tracePt t="19656" x="2763838" y="3078163"/>
          <p14:tracePt t="19662" x="2763838" y="3065463"/>
          <p14:tracePt t="19669" x="2776538" y="3054350"/>
          <p14:tracePt t="19676" x="2776538" y="3041650"/>
          <p14:tracePt t="19683" x="2789238" y="3016250"/>
          <p14:tracePt t="19691" x="2789238" y="3003550"/>
          <p14:tracePt t="19706" x="2789238" y="2990850"/>
          <p14:tracePt t="19712" x="2801938" y="2990850"/>
          <p14:tracePt t="19719" x="2801938" y="2978150"/>
          <p14:tracePt t="19725" x="2814638" y="2978150"/>
          <p14:tracePt t="19732" x="2814638" y="2965450"/>
          <p14:tracePt t="19769" x="2814638" y="2952750"/>
          <p14:tracePt t="19825" x="2814638" y="2941638"/>
          <p14:tracePt t="20002" x="2814638" y="2928938"/>
          <p14:tracePt t="20024" x="2814638" y="2916238"/>
          <p14:tracePt t="20911" x="2814638" y="2903538"/>
          <p14:tracePt t="20946" x="2814638" y="2890838"/>
          <p14:tracePt t="21061" x="2814638" y="2878138"/>
          <p14:tracePt t="21535" x="2814638" y="2890838"/>
          <p14:tracePt t="21578" x="2814638" y="2903538"/>
          <p14:tracePt t="21614" x="2814638" y="2916238"/>
          <p14:tracePt t="21628" x="2814638" y="2928938"/>
          <p14:tracePt t="21664" x="2814638" y="2941638"/>
          <p14:tracePt t="21692" x="2814638" y="2952750"/>
          <p14:tracePt t="21727" x="2827338" y="2965450"/>
          <p14:tracePt t="21763" x="2827338" y="2978150"/>
          <p14:tracePt t="21778" x="2827338" y="2990850"/>
          <p14:tracePt t="21813" x="2827338" y="3003550"/>
          <p14:tracePt t="21869" x="2827338" y="3016250"/>
          <p14:tracePt t="21940" x="2827338" y="3028950"/>
          <p14:tracePt t="21963" x="2827338" y="3041650"/>
          <p14:tracePt t="21997" x="2827338" y="3054350"/>
          <p14:tracePt t="22011" x="2827338" y="3065463"/>
          <p14:tracePt t="22025" x="2827338" y="3078163"/>
          <p14:tracePt t="22039" x="2827338" y="3090863"/>
          <p14:tracePt t="22053" x="2827338" y="3103563"/>
          <p14:tracePt t="22068" x="2827338" y="3116263"/>
          <p14:tracePt t="22104" x="2827338" y="3128963"/>
          <p14:tracePt t="22118" x="2827338" y="3141663"/>
          <p14:tracePt t="22252" x="2827338" y="3154363"/>
          <p14:tracePt t="22473" x="2827338" y="3165475"/>
          <p14:tracePt t="22550" x="2827338" y="3178175"/>
          <p14:tracePt t="22593" x="2827338" y="3190875"/>
          <p14:tracePt t="24098" x="2827338" y="3178175"/>
          <p14:tracePt t="24134" x="2827338" y="3165475"/>
          <p14:tracePt t="24219" x="2814638" y="3154363"/>
          <p14:tracePt t="24240" x="2801938" y="3154363"/>
          <p14:tracePt t="24261" x="2789238" y="3141663"/>
          <p14:tracePt t="24269" x="2776538" y="3141663"/>
          <p14:tracePt t="24276" x="2763838" y="3141663"/>
          <p14:tracePt t="24283" x="2752725" y="3141663"/>
          <p14:tracePt t="24290" x="2727325" y="3141663"/>
          <p14:tracePt t="24305" x="2714625" y="3141663"/>
          <p14:tracePt t="24318" x="2689225" y="3141663"/>
          <p14:tracePt t="24332" x="2676525" y="3141663"/>
          <p14:tracePt t="24354" x="2663825" y="3141663"/>
          <p14:tracePt t="24360" x="2651125" y="3141663"/>
          <p14:tracePt t="24376" x="2640013" y="3141663"/>
          <p14:tracePt t="24389" x="2627313" y="3141663"/>
          <p14:tracePt t="24397" x="2627313" y="3154363"/>
          <p14:tracePt t="24404" x="2601913" y="3154363"/>
          <p14:tracePt t="24411" x="2589213" y="3154363"/>
          <p14:tracePt t="24425" x="2563813" y="3165475"/>
          <p14:tracePt t="24438" x="2551113" y="3165475"/>
          <p14:tracePt t="24453" x="2540000" y="3165475"/>
          <p14:tracePt t="24460" x="2527300" y="3178175"/>
          <p14:tracePt t="24482" x="2514600" y="3178175"/>
          <p14:tracePt t="24503" x="2501900" y="3190875"/>
          <p14:tracePt t="24517" x="2476500" y="3190875"/>
          <p14:tracePt t="24531" x="2463800" y="3190875"/>
          <p14:tracePt t="24538" x="2451100" y="3203575"/>
          <p14:tracePt t="24545" x="2439988" y="3203575"/>
          <p14:tracePt t="24559" x="2427288" y="3203575"/>
          <p14:tracePt t="24567" x="2414588" y="3203575"/>
          <p14:tracePt t="24574" x="2401888" y="3203575"/>
          <p14:tracePt t="24588" x="2389188" y="3216275"/>
          <p14:tracePt t="24603" x="2376488" y="3216275"/>
          <p14:tracePt t="24637" x="2363788" y="3216275"/>
          <p14:tracePt t="24758" x="2376488" y="3216275"/>
          <p14:tracePt t="24808" x="2389188" y="3216275"/>
          <p14:tracePt t="24829" x="2401888" y="3216275"/>
          <p14:tracePt t="24837" x="2414588" y="3216275"/>
          <p14:tracePt t="24843" x="2439988" y="3216275"/>
          <p14:tracePt t="24851" x="2463800" y="3216275"/>
          <p14:tracePt t="24857" x="2476500" y="3216275"/>
          <p14:tracePt t="24864" x="2501900" y="3216275"/>
          <p14:tracePt t="24873" x="2514600" y="3216275"/>
          <p14:tracePt t="24879" x="2551113" y="3216275"/>
          <p14:tracePt t="24888" x="2589213" y="3216275"/>
          <p14:tracePt t="24894" x="2640013" y="3216275"/>
          <p14:tracePt t="24900" x="2676525" y="3216275"/>
          <p14:tracePt t="24907" x="2714625" y="3216275"/>
          <p14:tracePt t="24915" x="2763838" y="3216275"/>
          <p14:tracePt t="24921" x="2789238" y="3216275"/>
          <p14:tracePt t="24929" x="2827338" y="3216275"/>
          <p14:tracePt t="24936" x="2863850" y="3216275"/>
          <p14:tracePt t="24942" x="2889250" y="3216275"/>
          <p14:tracePt t="24949" x="2901950" y="3216275"/>
          <p14:tracePt t="24957" x="2914650" y="3216275"/>
          <p14:tracePt t="24964" x="2927350" y="3216275"/>
          <p14:tracePt t="24986" x="2940050" y="3216275"/>
          <p14:tracePt t="24993" x="2952750" y="3216275"/>
          <p14:tracePt t="25014" x="2963863" y="3216275"/>
          <p14:tracePt t="25049" x="2976563" y="3216275"/>
          <p14:tracePt t="25064" x="2989263" y="3216275"/>
          <p14:tracePt t="25071" x="3014663" y="3216275"/>
          <p14:tracePt t="25078" x="3040063" y="3216275"/>
          <p14:tracePt t="25085" x="3076575" y="3216275"/>
          <p14:tracePt t="25092" x="3101975" y="3216275"/>
          <p14:tracePt t="25099" x="3114675" y="3216275"/>
          <p14:tracePt t="25106" x="3127375" y="3216275"/>
          <p14:tracePt t="25113" x="3140075" y="3216275"/>
          <p14:tracePt t="25137" x="3152775" y="3216275"/>
          <p14:tracePt t="25148" x="3165475" y="3216275"/>
          <p14:tracePt t="25155" x="3176588" y="3216275"/>
          <p14:tracePt t="25185" x="3189288" y="3216275"/>
          <p14:tracePt t="25220" x="3201988" y="3216275"/>
          <p14:tracePt t="26453" x="3189288" y="3216275"/>
          <p14:tracePt t="26459" x="3140075" y="3241675"/>
          <p14:tracePt t="26466" x="3065463" y="3278188"/>
          <p14:tracePt t="26474" x="2976563" y="3316288"/>
          <p14:tracePt t="26481" x="2901950" y="3341688"/>
          <p14:tracePt t="26489" x="2840038" y="3367088"/>
          <p14:tracePt t="26495" x="2789238" y="3378200"/>
          <p14:tracePt t="26502" x="2752725" y="3403600"/>
          <p14:tracePt t="26510" x="2714625" y="3416300"/>
          <p14:tracePt t="26517" x="2689225" y="3429000"/>
          <p14:tracePt t="26524" x="2676525" y="3429000"/>
          <p14:tracePt t="26531" x="2651125" y="3441700"/>
          <p14:tracePt t="26537" x="2627313" y="3454400"/>
          <p14:tracePt t="26545" x="2614613" y="3454400"/>
          <p14:tracePt t="26552" x="2601913" y="3454400"/>
          <p14:tracePt t="26559" x="2576513" y="3467100"/>
          <p14:tracePt t="26573" x="2563813" y="3467100"/>
          <p14:tracePt t="26595" x="2551113" y="3467100"/>
          <p14:tracePt t="26602" x="2540000" y="3467100"/>
          <p14:tracePt t="26623" x="2527300" y="3467100"/>
          <p14:tracePt t="26651" x="2514600" y="3467100"/>
          <p14:tracePt t="26665" x="2501900" y="3479800"/>
          <p14:tracePt t="26672" x="2489200" y="3479800"/>
          <p14:tracePt t="26688" x="2476500" y="3479800"/>
          <p14:tracePt t="26708" x="2463800" y="3479800"/>
          <p14:tracePt t="26736" x="2451100" y="3479800"/>
          <p14:tracePt t="26850" x="2463800" y="3479800"/>
          <p14:tracePt t="26864" x="2476500" y="3479800"/>
          <p14:tracePt t="26870" x="2489200" y="3479800"/>
          <p14:tracePt t="26879" x="2514600" y="3467100"/>
          <p14:tracePt t="26887" x="2540000" y="3467100"/>
          <p14:tracePt t="26893" x="2551113" y="3467100"/>
          <p14:tracePt t="26900" x="2563813" y="3467100"/>
          <p14:tracePt t="26907" x="2576513" y="3467100"/>
          <p14:tracePt t="26914" x="2614613" y="3454400"/>
          <p14:tracePt t="26928" x="2627313" y="3454400"/>
          <p14:tracePt t="26935" x="2627313" y="3441700"/>
          <p14:tracePt t="26942" x="2651125" y="3441700"/>
          <p14:tracePt t="26956" x="2663825" y="3441700"/>
          <p14:tracePt t="26963" x="2663825" y="3429000"/>
          <p14:tracePt t="26970" x="2676525" y="3429000"/>
          <p14:tracePt t="26978" x="2701925" y="3429000"/>
          <p14:tracePt t="26992" x="2727325" y="3429000"/>
          <p14:tracePt t="26999" x="2740025" y="3416300"/>
          <p14:tracePt t="27006" x="2752725" y="3416300"/>
          <p14:tracePt t="27013" x="2763838" y="3403600"/>
          <p14:tracePt t="27021" x="2776538" y="3403600"/>
          <p14:tracePt t="27027" x="2789238" y="3403600"/>
          <p14:tracePt t="27035" x="2814638" y="3390900"/>
          <p14:tracePt t="27042" x="2840038" y="3378200"/>
          <p14:tracePt t="27055" x="2852738" y="3367088"/>
          <p14:tracePt t="27062" x="2863850" y="3367088"/>
          <p14:tracePt t="27070" x="2876550" y="3354388"/>
          <p14:tracePt t="27085" x="2876550" y="3341688"/>
          <p14:tracePt t="27092" x="2889250" y="3341688"/>
          <p14:tracePt t="27099" x="2901950" y="3341688"/>
          <p14:tracePt t="27120" x="2901950" y="3328988"/>
          <p14:tracePt t="27134" x="2914650" y="3328988"/>
          <p14:tracePt t="27169" x="2901950" y="3328988"/>
          <p14:tracePt t="27177" x="2889250" y="3328988"/>
          <p14:tracePt t="27184" x="2863850" y="3328988"/>
          <p14:tracePt t="27191" x="2827338" y="3341688"/>
          <p14:tracePt t="27198" x="2801938" y="3341688"/>
          <p14:tracePt t="27205" x="2763838" y="3367088"/>
          <p14:tracePt t="27212" x="2740025" y="3390900"/>
          <p14:tracePt t="27219" x="2701925" y="3390900"/>
          <p14:tracePt t="27226" x="2676525" y="3416300"/>
          <p14:tracePt t="27233" x="2651125" y="3429000"/>
          <p14:tracePt t="27240" x="2627313" y="3441700"/>
          <p14:tracePt t="27247" x="2601913" y="3454400"/>
          <p14:tracePt t="27254" x="2601913" y="3467100"/>
          <p14:tracePt t="27262" x="2576513" y="3479800"/>
          <p14:tracePt t="27284" x="2563813" y="3479800"/>
          <p14:tracePt t="27297" x="2563813" y="3490913"/>
          <p14:tracePt t="27312" x="2551113" y="3490913"/>
          <p14:tracePt t="27326" x="2551113" y="3503613"/>
          <p14:tracePt t="27375" x="2563813" y="3503613"/>
          <p14:tracePt t="27390" x="2576513" y="3503613"/>
          <p14:tracePt t="27397" x="2589213" y="3503613"/>
          <p14:tracePt t="27404" x="2601913" y="3503613"/>
          <p14:tracePt t="27411" x="2640013" y="3503613"/>
          <p14:tracePt t="27418" x="2676525" y="3503613"/>
          <p14:tracePt t="27425" x="2701925" y="3503613"/>
          <p14:tracePt t="27433" x="2727325" y="3503613"/>
          <p14:tracePt t="27439" x="2740025" y="3490913"/>
          <p14:tracePt t="27446" x="2776538" y="3490913"/>
          <p14:tracePt t="27454" x="2789238" y="3467100"/>
          <p14:tracePt t="27460" x="2801938" y="3467100"/>
          <p14:tracePt t="27467" x="2814638" y="3441700"/>
          <p14:tracePt t="27474" x="2827338" y="3429000"/>
          <p14:tracePt t="27482" x="2852738" y="3416300"/>
          <p14:tracePt t="27489" x="2852738" y="3403600"/>
          <p14:tracePt t="27496" x="2863850" y="3378200"/>
          <p14:tracePt t="27504" x="2876550" y="3378200"/>
          <p14:tracePt t="27510" x="2876550" y="3367088"/>
          <p14:tracePt t="27524" x="2876550" y="3354388"/>
          <p14:tracePt t="27546" x="2876550" y="3341688"/>
          <p14:tracePt t="27567" x="2876550" y="3328988"/>
          <p14:tracePt t="27596" x="2876550" y="3316288"/>
          <p14:tracePt t="27624" x="2863850" y="3316288"/>
          <p14:tracePt t="27887" x="2852738" y="3316288"/>
          <p14:tracePt t="27894" x="2840038" y="3316288"/>
          <p14:tracePt t="27901" x="2827338" y="3316288"/>
          <p14:tracePt t="27908" x="2801938" y="3316288"/>
          <p14:tracePt t="27915" x="2789238" y="3303588"/>
          <p14:tracePt t="27929" x="2776538" y="3290888"/>
          <p14:tracePt t="27943" x="2763838" y="3290888"/>
          <p14:tracePt t="27950" x="2752725" y="3290888"/>
          <p14:tracePt t="27957" x="2740025" y="3290888"/>
          <p14:tracePt t="27971" x="2727325" y="3290888"/>
          <p14:tracePt t="27978" x="2714625" y="3290888"/>
          <p14:tracePt t="27994" x="2701925" y="3290888"/>
          <p14:tracePt t="28000" x="2689225" y="3290888"/>
          <p14:tracePt t="28007" x="2676525" y="3290888"/>
          <p14:tracePt t="28014" x="2663825" y="3290888"/>
          <p14:tracePt t="28021" x="2651125" y="3290888"/>
          <p14:tracePt t="28028" x="2627313" y="3290888"/>
          <p14:tracePt t="28042" x="2614613" y="3290888"/>
          <p14:tracePt t="28050" x="2601913" y="3290888"/>
          <p14:tracePt t="28064" x="2589213" y="3290888"/>
          <p14:tracePt t="28071" x="2576513" y="3290888"/>
          <p14:tracePt t="28078" x="2563813" y="3290888"/>
          <p14:tracePt t="28087" x="2551113" y="3290888"/>
          <p14:tracePt t="28093" x="2540000" y="3290888"/>
          <p14:tracePt t="28100" x="2527300" y="3290888"/>
          <p14:tracePt t="28107" x="2514600" y="3290888"/>
          <p14:tracePt t="28114" x="2501900" y="3303588"/>
          <p14:tracePt t="28121" x="2489200" y="3303588"/>
          <p14:tracePt t="28128" x="2476500" y="3303588"/>
          <p14:tracePt t="28135" x="2463800" y="3303588"/>
          <p14:tracePt t="28149" x="2439988" y="3303588"/>
          <p14:tracePt t="28170" x="2427288" y="3303588"/>
          <p14:tracePt t="28185" x="2414588" y="3303588"/>
          <p14:tracePt t="28199" x="2401888" y="3303588"/>
          <p14:tracePt t="28213" x="2389188" y="3303588"/>
          <p14:tracePt t="28228" x="2376488" y="3303588"/>
          <p14:tracePt t="28241" x="2363788" y="3303588"/>
          <p14:tracePt t="28277" x="2351088" y="3303588"/>
          <p14:tracePt t="28285" x="2338388" y="3303588"/>
          <p14:tracePt t="28291" x="2338388" y="3290888"/>
          <p14:tracePt t="28305" x="2338388" y="3278188"/>
          <p14:tracePt t="28313" x="2327275" y="3278188"/>
          <p14:tracePt t="28348" x="2314575" y="3278188"/>
          <p14:tracePt t="28611" x="2327275" y="3278188"/>
          <p14:tracePt t="28625" x="2338388" y="3278188"/>
          <p14:tracePt t="28632" x="2351088" y="3278188"/>
          <p14:tracePt t="28646" x="2363788" y="3278188"/>
          <p14:tracePt t="28667" x="2376488" y="3278188"/>
          <p14:tracePt t="28681" x="2389188" y="3278188"/>
          <p14:tracePt t="28689" x="2401888" y="3278188"/>
          <p14:tracePt t="28717" x="2414588" y="3278188"/>
          <p14:tracePt t="28753" x="2427288" y="3278188"/>
          <p14:tracePt t="29767" x="2439988" y="3278188"/>
          <p14:tracePt t="29775" x="2451100" y="3278188"/>
          <p14:tracePt t="29781" x="2476500" y="3278188"/>
          <p14:tracePt t="29789" x="2501900" y="3278188"/>
          <p14:tracePt t="29796" x="2514600" y="3267075"/>
          <p14:tracePt t="29803" x="2527300" y="3267075"/>
          <p14:tracePt t="29810" x="2551113" y="3267075"/>
          <p14:tracePt t="29817" x="2563813" y="3254375"/>
          <p14:tracePt t="29824" x="2589213" y="3254375"/>
          <p14:tracePt t="29832" x="2614613" y="3241675"/>
          <p14:tracePt t="29838" x="2651125" y="3241675"/>
          <p14:tracePt t="29846" x="2676525" y="3228975"/>
          <p14:tracePt t="29853" x="2701925" y="3216275"/>
          <p14:tracePt t="29860" x="2740025" y="3216275"/>
          <p14:tracePt t="29866" x="2763838" y="3203575"/>
          <p14:tracePt t="29873" x="2789238" y="3190875"/>
          <p14:tracePt t="29881" x="2827338" y="3178175"/>
          <p14:tracePt t="29889" x="2852738" y="3178175"/>
          <p14:tracePt t="29896" x="2876550" y="3165475"/>
          <p14:tracePt t="29903" x="2901950" y="3165475"/>
          <p14:tracePt t="29910" x="2914650" y="3154363"/>
          <p14:tracePt t="29917" x="2952750" y="3154363"/>
          <p14:tracePt t="29924" x="2963863" y="3154363"/>
          <p14:tracePt t="29931" x="2976563" y="3154363"/>
          <p14:tracePt t="29938" x="2989263" y="3141663"/>
          <p14:tracePt t="29953" x="3001963" y="3128963"/>
          <p14:tracePt t="29966" x="3014663" y="3128963"/>
          <p14:tracePt t="29973" x="3027363" y="3128963"/>
          <p14:tracePt t="30009" x="3040063" y="3128963"/>
          <p14:tracePt t="30072" x="3052763" y="3128963"/>
          <p14:tracePt t="30095" x="3052763" y="3116263"/>
          <p14:tracePt t="30101" x="3065463" y="3116263"/>
          <p14:tracePt t="30108" x="3076575" y="3116263"/>
          <p14:tracePt t="30116" x="3089275" y="3116263"/>
          <p14:tracePt t="30137" x="3114675" y="3116263"/>
          <p14:tracePt t="30151" x="3127375" y="3116263"/>
          <p14:tracePt t="30187" x="3140075" y="3116263"/>
          <p14:tracePt t="30640" x="3140075" y="3128963"/>
          <p14:tracePt t="30676" x="3140075" y="3141663"/>
          <p14:tracePt t="30747" x="3140075" y="3154363"/>
          <p14:tracePt t="36087" x="3240088" y="3141663"/>
          <p14:tracePt t="36094" x="3402013" y="3103563"/>
          <p14:tracePt t="36101" x="3578225" y="3054350"/>
          <p14:tracePt t="36108" x="3790950" y="3028950"/>
          <p14:tracePt t="36117" x="4114800" y="2965450"/>
          <p14:tracePt t="36134" x="4691063" y="2916238"/>
          <p14:tracePt t="36137" x="5003800" y="2878138"/>
          <p14:tracePt t="36144" x="5478463" y="2878138"/>
          <p14:tracePt t="36151" x="5991225" y="2890838"/>
          <p14:tracePt t="36158" x="6516688" y="2916238"/>
          <p14:tracePt t="36165" x="7129463" y="2952750"/>
          <p14:tracePt t="36172" x="7831138" y="3054350"/>
          <p14:tracePt t="36179" x="8593138" y="31781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07504" y="188640"/>
            <a:ext cx="8352928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Measuring</a:t>
            </a:r>
            <a:r>
              <a:rPr lang="it-IT" sz="3600" dirty="0">
                <a:solidFill>
                  <a:srgbClr val="FFC000"/>
                </a:solidFill>
              </a:rPr>
              <a:t> ONSD-</a:t>
            </a:r>
            <a:r>
              <a:rPr lang="it-IT" sz="3600" dirty="0" err="1">
                <a:solidFill>
                  <a:srgbClr val="FFC000"/>
                </a:solidFill>
              </a:rPr>
              <a:t>normal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values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B85864-DC1E-4EA1-9978-D0B22A28507F}"/>
              </a:ext>
            </a:extLst>
          </p:cNvPr>
          <p:cNvSpPr txBox="1"/>
          <p:nvPr/>
        </p:nvSpPr>
        <p:spPr>
          <a:xfrm>
            <a:off x="6865527" y="2274838"/>
            <a:ext cx="2160240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&lt;5 mm is normal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5-6 mm is a “grey zone”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ONSD &gt;6 mm is abnormal, suggesting ICP elevation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026684-A55D-4DE4-A2A2-426B3B676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8" t="33192" r="41338" b="15751"/>
          <a:stretch/>
        </p:blipFill>
        <p:spPr>
          <a:xfrm>
            <a:off x="118233" y="980728"/>
            <a:ext cx="6506968" cy="43924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F04DA0-77A0-4030-862F-17749146F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5359970"/>
            <a:ext cx="4716016" cy="149802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5CB009-B41C-4964-AB23-554060B1807E}"/>
              </a:ext>
            </a:extLst>
          </p:cNvPr>
          <p:cNvSpPr txBox="1"/>
          <p:nvPr/>
        </p:nvSpPr>
        <p:spPr>
          <a:xfrm>
            <a:off x="263549" y="5508819"/>
            <a:ext cx="396044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No established consensus!</a:t>
            </a:r>
          </a:p>
          <a:p>
            <a:r>
              <a:rPr lang="en-US" dirty="0"/>
              <a:t>Data from different settings!</a:t>
            </a:r>
          </a:p>
          <a:p>
            <a:r>
              <a:rPr lang="en-US" dirty="0"/>
              <a:t>No age/gender/race related normal values!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EB7146-436B-48AE-95BF-131F3886F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3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39"/>
    </mc:Choice>
    <mc:Fallback>
      <p:transition spd="slow" advTm="7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07504" y="160505"/>
            <a:ext cx="8352928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Measuring</a:t>
            </a:r>
            <a:r>
              <a:rPr lang="it-IT" sz="3600" dirty="0">
                <a:solidFill>
                  <a:srgbClr val="FFC000"/>
                </a:solidFill>
              </a:rPr>
              <a:t> ONSD-reliability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D66666-4BFE-451D-9761-42CE7A3C24BC}"/>
              </a:ext>
            </a:extLst>
          </p:cNvPr>
          <p:cNvSpPr txBox="1"/>
          <p:nvPr/>
        </p:nvSpPr>
        <p:spPr>
          <a:xfrm>
            <a:off x="417956" y="5066279"/>
            <a:ext cx="41404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ONSD vs ICP invasive monitoring (Kimberly 2008)</a:t>
            </a:r>
          </a:p>
          <a:p>
            <a:pPr algn="ctr"/>
            <a:r>
              <a:rPr lang="it-IT" sz="1800" b="0" i="0" u="none" strike="noStrike" baseline="0" dirty="0"/>
              <a:t>R 0.59 (p &lt; 0.0005).</a:t>
            </a:r>
            <a:endParaRPr lang="en-US" sz="1400" dirty="0"/>
          </a:p>
          <a:p>
            <a:pPr algn="ctr"/>
            <a:r>
              <a:rPr lang="en-US" sz="1400" dirty="0"/>
              <a:t>sensitivity of 88% (CI 47% to 99%) and </a:t>
            </a:r>
          </a:p>
          <a:p>
            <a:pPr algn="ctr"/>
            <a:r>
              <a:rPr lang="en-US" sz="1400" dirty="0"/>
              <a:t>specificity of 93% (CI 78% to 99%)</a:t>
            </a:r>
            <a:endParaRPr lang="en-US" sz="1400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  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05D7134-8C1C-44C3-8763-287855AF77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38" t="52801" r="39719" b="16225"/>
          <a:stretch/>
        </p:blipFill>
        <p:spPr>
          <a:xfrm>
            <a:off x="4776726" y="1268760"/>
            <a:ext cx="3895157" cy="358076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B4832A-DBA6-4704-8670-DA2EA0A59E46}"/>
              </a:ext>
            </a:extLst>
          </p:cNvPr>
          <p:cNvSpPr txBox="1"/>
          <p:nvPr/>
        </p:nvSpPr>
        <p:spPr>
          <a:xfrm>
            <a:off x="4977533" y="5127575"/>
            <a:ext cx="3493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ONSD vs MRI (</a:t>
            </a:r>
            <a:r>
              <a:rPr lang="en-US" dirty="0" err="1">
                <a:solidFill>
                  <a:srgbClr val="FFC000"/>
                </a:solidFill>
              </a:rPr>
              <a:t>Bauerle</a:t>
            </a:r>
            <a:r>
              <a:rPr lang="en-US" dirty="0">
                <a:solidFill>
                  <a:srgbClr val="FFC000"/>
                </a:solidFill>
              </a:rPr>
              <a:t> 2013)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(R = 0.72; p = 0.002)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  </a:t>
            </a:r>
          </a:p>
        </p:txBody>
      </p:sp>
      <p:pic>
        <p:nvPicPr>
          <p:cNvPr id="21" name="Main graphic">
            <a:extLst>
              <a:ext uri="{FF2B5EF4-FFF2-40B4-BE49-F238E27FC236}">
                <a16:creationId xmlns:a16="http://schemas.microsoft.com/office/drawing/2014/main" id="{0CB9174B-8B9F-4C96-8527-6332A5AA5A7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67394" y="1268760"/>
            <a:ext cx="4099882" cy="3500073"/>
          </a:xfrm>
          <a:prstGeom prst="rect">
            <a:avLst/>
          </a:prstGeom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C53911-614A-4353-9BEF-FC6052B533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621" y="1268760"/>
            <a:ext cx="4099882" cy="35807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3A398-F6DE-437B-9998-41B356DBDA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5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70"/>
    </mc:Choice>
    <mc:Fallback>
      <p:transition spd="slow" advTm="7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22772" x="8843963" y="3429000"/>
          <p14:tracePt t="22779" x="8531225" y="3429000"/>
          <p14:tracePt t="22786" x="8218488" y="3429000"/>
          <p14:tracePt t="22793" x="7880350" y="3416300"/>
          <p14:tracePt t="22801" x="7454900" y="3354388"/>
          <p14:tracePt t="22808" x="7092950" y="3316288"/>
          <p14:tracePt t="22814" x="6742113" y="3278188"/>
          <p14:tracePt t="22822" x="6354763" y="3254375"/>
          <p14:tracePt t="22829" x="5942013" y="3216275"/>
          <p14:tracePt t="22836" x="5491163" y="3190875"/>
          <p14:tracePt t="22843" x="5040313" y="3165475"/>
          <p14:tracePt t="22850" x="4565650" y="3165475"/>
          <p14:tracePt t="22859" x="4191000" y="3165475"/>
          <p14:tracePt t="22864" x="3852863" y="3165475"/>
          <p14:tracePt t="22871" x="3565525" y="3178175"/>
          <p14:tracePt t="22878" x="3327400" y="3190875"/>
          <p14:tracePt t="22885" x="3101975" y="3216275"/>
          <p14:tracePt t="22893" x="2901950" y="3267075"/>
          <p14:tracePt t="22900" x="2740025" y="3303588"/>
          <p14:tracePt t="22907" x="2627313" y="3367088"/>
          <p14:tracePt t="22914" x="2489200" y="3416300"/>
          <p14:tracePt t="22922" x="2363788" y="3503613"/>
          <p14:tracePt t="22929" x="2251075" y="3567113"/>
          <p14:tracePt t="22935" x="2151063" y="3641725"/>
          <p14:tracePt t="22943" x="2089150" y="3679825"/>
          <p14:tracePt t="22950" x="2051050" y="3729038"/>
          <p14:tracePt t="22957" x="2025650" y="3767138"/>
          <p14:tracePt t="22964" x="2001838" y="3816350"/>
          <p14:tracePt t="22971" x="1989138" y="3867150"/>
          <p14:tracePt t="22978" x="1976438" y="3916363"/>
          <p14:tracePt t="22985" x="1963738" y="3979863"/>
          <p14:tracePt t="22992" x="1963738" y="4017963"/>
          <p14:tracePt t="22999" x="1963738" y="4041775"/>
          <p14:tracePt t="23006" x="1963738" y="4054475"/>
          <p14:tracePt t="23013" x="1963738" y="4067175"/>
          <p14:tracePt t="23028" x="1963738" y="4079875"/>
          <p14:tracePt t="23042" x="1963738" y="4092575"/>
          <p14:tracePt t="23049" x="1938338" y="4092575"/>
          <p14:tracePt t="23056" x="1914525" y="4105275"/>
          <p14:tracePt t="23063" x="1876425" y="4117975"/>
          <p14:tracePt t="23070" x="1825625" y="4129088"/>
          <p14:tracePt t="23077" x="1751013" y="4129088"/>
          <p14:tracePt t="23084" x="1663700" y="4141788"/>
          <p14:tracePt t="23092" x="1601788" y="4141788"/>
          <p14:tracePt t="23098" x="1550988" y="4154488"/>
          <p14:tracePt t="23106" x="1489075" y="4154488"/>
          <p14:tracePt t="23112" x="1463675" y="4154488"/>
          <p14:tracePt t="23120" x="1438275" y="4167188"/>
          <p14:tracePt t="23127" x="1412875" y="4167188"/>
          <p14:tracePt t="23134" x="1401763" y="4167188"/>
          <p14:tracePt t="23142" x="1376363" y="4179888"/>
          <p14:tracePt t="23149" x="1350963" y="4179888"/>
          <p14:tracePt t="23156" x="1338263" y="4179888"/>
          <p14:tracePt t="23162" x="1325563" y="4179888"/>
          <p14:tracePt t="23170" x="1289050" y="4192588"/>
          <p14:tracePt t="23176" x="1276350" y="4192588"/>
          <p14:tracePt t="23184" x="1263650" y="4192588"/>
          <p14:tracePt t="23192" x="1250950" y="4192588"/>
          <p14:tracePt t="23198" x="1225550" y="4192588"/>
          <p14:tracePt t="23205" x="1212850" y="4192588"/>
          <p14:tracePt t="23212" x="1200150" y="4192588"/>
          <p14:tracePt t="23219" x="1176338" y="4192588"/>
          <p14:tracePt t="23227" x="1163638" y="4192588"/>
          <p14:tracePt t="23234" x="1150938" y="4192588"/>
          <p14:tracePt t="23242" x="1138238" y="4192588"/>
          <p14:tracePt t="23255" x="1125538" y="4192588"/>
          <p14:tracePt t="23269" x="1112838" y="4179888"/>
          <p14:tracePt t="23276" x="1100138" y="4179888"/>
          <p14:tracePt t="23297" x="1089025" y="4179888"/>
          <p14:tracePt t="23304" x="1089025" y="4167188"/>
          <p14:tracePt t="23334" x="1076325" y="4167188"/>
          <p14:tracePt t="23426" x="1089025" y="4167188"/>
          <p14:tracePt t="23460" x="1100138" y="4167188"/>
          <p14:tracePt t="23475" x="1112838" y="4167188"/>
          <p14:tracePt t="23510" x="1125538" y="4167188"/>
          <p14:tracePt t="23539" x="1138238" y="4167188"/>
          <p14:tracePt t="23567" x="1150938" y="4167188"/>
          <p14:tracePt t="23574" x="1163638" y="4167188"/>
          <p14:tracePt t="23588" x="1176338" y="4167188"/>
          <p14:tracePt t="23609" x="1189038" y="4167188"/>
          <p14:tracePt t="23625" x="1200150" y="4167188"/>
          <p14:tracePt t="23631" x="1212850" y="4167188"/>
          <p14:tracePt t="23652" x="1225550" y="4167188"/>
          <p14:tracePt t="23659" x="1238250" y="4167188"/>
          <p14:tracePt t="23673" x="1250950" y="4167188"/>
          <p14:tracePt t="23680" x="1263650" y="4167188"/>
          <p14:tracePt t="23688" x="1276350" y="4167188"/>
          <p14:tracePt t="23702" x="1300163" y="4167188"/>
          <p14:tracePt t="23716" x="1312863" y="4167188"/>
          <p14:tracePt t="23723" x="1312863" y="4154488"/>
          <p14:tracePt t="23731" x="1338263" y="4141788"/>
          <p14:tracePt t="23745" x="1350963" y="4141788"/>
          <p14:tracePt t="23759" x="1363663" y="4129088"/>
          <p14:tracePt t="23766" x="1376363" y="4129088"/>
          <p14:tracePt t="23773" x="1389063" y="4129088"/>
          <p14:tracePt t="23779" x="1389063" y="4117975"/>
          <p14:tracePt t="23787" x="1401763" y="4105275"/>
          <p14:tracePt t="23793" x="1412875" y="4105275"/>
          <p14:tracePt t="23801" x="1425575" y="4105275"/>
          <p14:tracePt t="23808" x="1425575" y="4092575"/>
          <p14:tracePt t="23815" x="1438275" y="4092575"/>
          <p14:tracePt t="23830" x="1450975" y="4079875"/>
          <p14:tracePt t="23837" x="1476375" y="4067175"/>
          <p14:tracePt t="23844" x="1489075" y="4054475"/>
          <p14:tracePt t="23851" x="1512888" y="4054475"/>
          <p14:tracePt t="23858" x="1538288" y="4029075"/>
          <p14:tracePt t="23865" x="1576388" y="4005263"/>
          <p14:tracePt t="23872" x="1612900" y="3992563"/>
          <p14:tracePt t="23879" x="1663700" y="3954463"/>
          <p14:tracePt t="23886" x="1714500" y="3916363"/>
          <p14:tracePt t="23894" x="1776413" y="3905250"/>
          <p14:tracePt t="23901" x="1814513" y="3867150"/>
          <p14:tracePt t="23907" x="1876425" y="3841750"/>
          <p14:tracePt t="23914" x="1914525" y="3816350"/>
          <p14:tracePt t="23922" x="1963738" y="3792538"/>
          <p14:tracePt t="23929" x="2001838" y="3767138"/>
          <p14:tracePt t="23936" x="2025650" y="3754438"/>
          <p14:tracePt t="23943" x="2051050" y="3741738"/>
          <p14:tracePt t="23951" x="2089150" y="3729038"/>
          <p14:tracePt t="23958" x="2101850" y="3716338"/>
          <p14:tracePt t="23965" x="2114550" y="3703638"/>
          <p14:tracePt t="23971" x="2151063" y="3692525"/>
          <p14:tracePt t="23978" x="2163763" y="3679825"/>
          <p14:tracePt t="23985" x="2176463" y="3667125"/>
          <p14:tracePt t="23993" x="2201863" y="3654425"/>
          <p14:tracePt t="24000" x="2214563" y="3629025"/>
          <p14:tracePt t="24006" x="2238375" y="3629025"/>
          <p14:tracePt t="24013" x="2276475" y="3603625"/>
          <p14:tracePt t="24025" x="2327275" y="3579813"/>
          <p14:tracePt t="24028" x="2389188" y="3541713"/>
          <p14:tracePt t="24036" x="2451100" y="3516313"/>
          <p14:tracePt t="24042" x="2527300" y="3479800"/>
          <p14:tracePt t="24050" x="2601913" y="3441700"/>
          <p14:tracePt t="24057" x="2651125" y="3416300"/>
          <p14:tracePt t="24063" x="2689225" y="3403600"/>
          <p14:tracePt t="24071" x="2701925" y="3390900"/>
          <p14:tracePt t="24078" x="2727325" y="3378200"/>
          <p14:tracePt t="24085" x="2740025" y="3367088"/>
          <p14:tracePt t="24092" x="2752725" y="3367088"/>
          <p14:tracePt t="24099" x="2752725" y="3354388"/>
          <p14:tracePt t="24106" x="2763838" y="3354388"/>
          <p14:tracePt t="24113" x="2763838" y="3341688"/>
          <p14:tracePt t="24121" x="2789238" y="3341688"/>
          <p14:tracePt t="24128" x="2789238" y="3316288"/>
          <p14:tracePt t="24135" x="2801938" y="3316288"/>
          <p14:tracePt t="24142" x="2814638" y="3303588"/>
          <p14:tracePt t="24149" x="2827338" y="3290888"/>
          <p14:tracePt t="24156" x="2852738" y="3278188"/>
          <p14:tracePt t="24163" x="2876550" y="3254375"/>
          <p14:tracePt t="24170" x="2901950" y="3228975"/>
          <p14:tracePt t="24177" x="2952750" y="3203575"/>
          <p14:tracePt t="24184" x="3001963" y="3154363"/>
          <p14:tracePt t="24191" x="3089275" y="3090863"/>
          <p14:tracePt t="24198" x="3214688" y="2990850"/>
          <p14:tracePt t="24205" x="3340100" y="2878138"/>
          <p14:tracePt t="24212" x="3427413" y="2790825"/>
          <p14:tracePt t="24219" x="3489325" y="2728913"/>
          <p14:tracePt t="24227" x="3540125" y="2690813"/>
          <p14:tracePt t="24234" x="3565525" y="2678113"/>
          <p14:tracePt t="24242" x="3589338" y="2652713"/>
          <p14:tracePt t="24248" x="3602038" y="2640013"/>
          <p14:tracePt t="24255" x="3614738" y="2627313"/>
          <p14:tracePt t="24263" x="3627438" y="2616200"/>
          <p14:tracePt t="24277" x="3640138" y="2616200"/>
          <p14:tracePt t="24291" x="3640138" y="2603500"/>
          <p14:tracePt t="24297" x="3652838" y="2603500"/>
          <p14:tracePt t="24554" x="3652838" y="2616200"/>
          <p14:tracePt t="24560" x="3640138" y="2616200"/>
          <p14:tracePt t="24567" x="3640138" y="2640013"/>
          <p14:tracePt t="24575" x="3614738" y="2678113"/>
          <p14:tracePt t="24581" x="3602038" y="2716213"/>
          <p14:tracePt t="24589" x="3565525" y="2790825"/>
          <p14:tracePt t="24595" x="3527425" y="2865438"/>
          <p14:tracePt t="24603" x="3478213" y="2952750"/>
          <p14:tracePt t="24610" x="3427413" y="3041650"/>
          <p14:tracePt t="24617" x="3376613" y="3141663"/>
          <p14:tracePt t="24625" x="3340100" y="3216275"/>
          <p14:tracePt t="24632" x="3314700" y="3278188"/>
          <p14:tracePt t="24638" x="3289300" y="3354388"/>
          <p14:tracePt t="24646" x="3252788" y="3429000"/>
          <p14:tracePt t="24653" x="3227388" y="3503613"/>
          <p14:tracePt t="24660" x="3201988" y="3541713"/>
          <p14:tracePt t="24667" x="3176588" y="3616325"/>
          <p14:tracePt t="24675" x="3165475" y="3654425"/>
          <p14:tracePt t="24681" x="3152775" y="3692525"/>
          <p14:tracePt t="24688" x="3140075" y="3716338"/>
          <p14:tracePt t="24695" x="3140075" y="3754438"/>
          <p14:tracePt t="24702" x="3127375" y="3792538"/>
          <p14:tracePt t="24709" x="3114675" y="3816350"/>
          <p14:tracePt t="24716" x="3114675" y="3841750"/>
          <p14:tracePt t="24725" x="3101975" y="3867150"/>
          <p14:tracePt t="24731" x="3089275" y="3892550"/>
          <p14:tracePt t="24738" x="3089275" y="3929063"/>
          <p14:tracePt t="24745" x="3089275" y="3954463"/>
          <p14:tracePt t="24752" x="3076575" y="3992563"/>
          <p14:tracePt t="24759" x="3065463" y="4029075"/>
          <p14:tracePt t="24767" x="3040063" y="4067175"/>
          <p14:tracePt t="24773" x="3040063" y="4105275"/>
          <p14:tracePt t="24780" x="3014663" y="4179888"/>
          <p14:tracePt t="24787" x="2989263" y="4254500"/>
          <p14:tracePt t="24794" x="2952750" y="4354513"/>
          <p14:tracePt t="24801" x="2889250" y="4479925"/>
          <p14:tracePt t="24809" x="2852738" y="4605338"/>
          <p14:tracePt t="24815" x="2814638" y="4718050"/>
          <p14:tracePt t="24824" x="2776538" y="4830763"/>
          <p14:tracePt t="24831" x="2740025" y="4918075"/>
          <p14:tracePt t="24838" x="2714625" y="5005388"/>
          <p14:tracePt t="24844" x="2689225" y="5081588"/>
          <p14:tracePt t="24852" x="2651125" y="5156200"/>
          <p14:tracePt t="24858" x="2640013" y="5205413"/>
          <p14:tracePt t="24866" x="2614613" y="5281613"/>
          <p14:tracePt t="24873" x="2589213" y="5330825"/>
          <p14:tracePt t="24879" x="2551113" y="5394325"/>
          <p14:tracePt t="24887" x="2540000" y="5430838"/>
          <p14:tracePt t="24909" x="2476500" y="5530850"/>
          <p14:tracePt t="24915" x="2451100" y="5568950"/>
          <p14:tracePt t="24922" x="2439988" y="5594350"/>
          <p14:tracePt t="24930" x="2414588" y="5630863"/>
          <p14:tracePt t="24937" x="2389188" y="5668963"/>
          <p14:tracePt t="24944" x="2351088" y="5707063"/>
          <p14:tracePt t="24951" x="2338388" y="5756275"/>
          <p14:tracePt t="24958" x="2301875" y="5794375"/>
          <p14:tracePt t="24965" x="2289175" y="5819775"/>
          <p14:tracePt t="24972" x="2276475" y="5832475"/>
          <p14:tracePt t="24979" x="2263775" y="5843588"/>
          <p14:tracePt t="24986" x="2251075" y="5856288"/>
          <p14:tracePt t="24993" x="2251075" y="5868988"/>
          <p14:tracePt t="25009" x="2238375" y="5868988"/>
          <p14:tracePt t="25092" x="2238375" y="5856288"/>
          <p14:tracePt t="25113" x="2238375" y="5843588"/>
          <p14:tracePt t="25121" x="2251075" y="5819775"/>
          <p14:tracePt t="25129" x="2276475" y="5807075"/>
          <p14:tracePt t="25136" x="2289175" y="5781675"/>
          <p14:tracePt t="25143" x="2301875" y="5768975"/>
          <p14:tracePt t="25149" x="2327275" y="5743575"/>
          <p14:tracePt t="25157" x="2327275" y="5732463"/>
          <p14:tracePt t="25164" x="2338388" y="5719763"/>
          <p14:tracePt t="25171" x="2363788" y="5694363"/>
          <p14:tracePt t="25185" x="2376488" y="5681663"/>
          <p14:tracePt t="25193" x="2389188" y="5656263"/>
          <p14:tracePt t="25199" x="2389188" y="5643563"/>
          <p14:tracePt t="25206" x="2401888" y="5630863"/>
          <p14:tracePt t="25213" x="2401888" y="5594350"/>
          <p14:tracePt t="25220" x="2401888" y="5556250"/>
          <p14:tracePt t="25228" x="2401888" y="5530850"/>
          <p14:tracePt t="25235" x="2401888" y="5507038"/>
          <p14:tracePt t="25242" x="2401888" y="5481638"/>
          <p14:tracePt t="25249" x="2401888" y="5456238"/>
          <p14:tracePt t="25256" x="2376488" y="5418138"/>
          <p14:tracePt t="25263" x="2351088" y="5381625"/>
          <p14:tracePt t="25270" x="2301875" y="5356225"/>
          <p14:tracePt t="25277" x="2263775" y="5318125"/>
          <p14:tracePt t="25284" x="2189163" y="5281613"/>
          <p14:tracePt t="25292" x="2101850" y="5243513"/>
          <p14:tracePt t="25298" x="2025650" y="5218113"/>
          <p14:tracePt t="25305" x="1938338" y="5194300"/>
          <p14:tracePt t="25312" x="1851025" y="5168900"/>
          <p14:tracePt t="25320" x="1763713" y="5156200"/>
          <p14:tracePt t="25328" x="1676400" y="5143500"/>
          <p14:tracePt t="25335" x="1589088" y="5143500"/>
          <p14:tracePt t="25342" x="1512888" y="5143500"/>
          <p14:tracePt t="25348" x="1463675" y="5143500"/>
          <p14:tracePt t="25355" x="1401763" y="5143500"/>
          <p14:tracePt t="25362" x="1363663" y="5143500"/>
          <p14:tracePt t="25370" x="1338263" y="5156200"/>
          <p14:tracePt t="25377" x="1325563" y="5156200"/>
          <p14:tracePt t="25384" x="1289050" y="5168900"/>
          <p14:tracePt t="25392" x="1289050" y="5181600"/>
          <p14:tracePt t="25398" x="1276350" y="5181600"/>
          <p14:tracePt t="25412" x="1263650" y="5194300"/>
          <p14:tracePt t="25419" x="1250950" y="5194300"/>
          <p14:tracePt t="25427" x="1250950" y="5205413"/>
          <p14:tracePt t="25434" x="1238250" y="5218113"/>
          <p14:tracePt t="25448" x="1238250" y="5230813"/>
          <p14:tracePt t="25455" x="1238250" y="5256213"/>
          <p14:tracePt t="25462" x="1225550" y="5281613"/>
          <p14:tracePt t="25469" x="1225550" y="5318125"/>
          <p14:tracePt t="25476" x="1225550" y="5368925"/>
          <p14:tracePt t="25483" x="1225550" y="5418138"/>
          <p14:tracePt t="25491" x="1225550" y="5468938"/>
          <p14:tracePt t="25497" x="1250950" y="5556250"/>
          <p14:tracePt t="25504" x="1276350" y="5630863"/>
          <p14:tracePt t="25511" x="1312863" y="5694363"/>
          <p14:tracePt t="25518" x="1350963" y="5732463"/>
          <p14:tracePt t="25526" x="1389063" y="5781675"/>
          <p14:tracePt t="25533" x="1425575" y="5819775"/>
          <p14:tracePt t="25541" x="1476375" y="5843588"/>
          <p14:tracePt t="25547" x="1525588" y="5881688"/>
          <p14:tracePt t="25554" x="1576388" y="5894388"/>
          <p14:tracePt t="25561" x="1625600" y="5894388"/>
          <p14:tracePt t="25569" x="1689100" y="5894388"/>
          <p14:tracePt t="25575" x="1763713" y="5894388"/>
          <p14:tracePt t="25582" x="1825625" y="5868988"/>
          <p14:tracePt t="25590" x="1901825" y="5843588"/>
          <p14:tracePt t="25596" x="1989138" y="5807075"/>
          <p14:tracePt t="25603" x="2051050" y="5768975"/>
          <p14:tracePt t="25610" x="2114550" y="5743575"/>
          <p14:tracePt t="25617" x="2127250" y="5732463"/>
          <p14:tracePt t="25625" x="2138363" y="5719763"/>
          <p14:tracePt t="25632" x="2151063" y="5719763"/>
          <p14:tracePt t="25640" x="2151063" y="5707063"/>
          <p14:tracePt t="25647" x="2163763" y="5707063"/>
          <p14:tracePt t="25661" x="2163763" y="5694363"/>
          <p14:tracePt t="25689" x="2163763" y="5681663"/>
          <p14:tracePt t="25710" x="2163763" y="5656263"/>
          <p14:tracePt t="25717" x="2163763" y="5643563"/>
          <p14:tracePt t="25725" x="2151063" y="5607050"/>
          <p14:tracePt t="25732" x="2127250" y="5568950"/>
          <p14:tracePt t="25739" x="2114550" y="5543550"/>
          <p14:tracePt t="25746" x="2089150" y="5507038"/>
          <p14:tracePt t="25753" x="2076450" y="5494338"/>
          <p14:tracePt t="25760" x="2063750" y="5481638"/>
          <p14:tracePt t="25767" x="2051050" y="5481638"/>
          <p14:tracePt t="25774" x="2038350" y="5468938"/>
          <p14:tracePt t="25802" x="2025650" y="5468938"/>
          <p14:tracePt t="32973" x="2038350" y="5468938"/>
          <p14:tracePt t="32981" x="2089150" y="5468938"/>
          <p14:tracePt t="32987" x="2127250" y="5468938"/>
          <p14:tracePt t="32995" x="2201863" y="5468938"/>
          <p14:tracePt t="33001" x="2263775" y="5481638"/>
          <p14:tracePt t="33009" x="2327275" y="5494338"/>
          <p14:tracePt t="33016" x="2414588" y="5507038"/>
          <p14:tracePt t="33023" x="2476500" y="5518150"/>
          <p14:tracePt t="33030" x="2527300" y="5530850"/>
          <p14:tracePt t="33037" x="2563813" y="5543550"/>
          <p14:tracePt t="33044" x="2589213" y="5543550"/>
          <p14:tracePt t="33059" x="2614613" y="5543550"/>
          <p14:tracePt t="33094" x="2627313" y="5543550"/>
          <p14:tracePt t="33399" x="2614613" y="5556250"/>
          <p14:tracePt t="33406" x="2576513" y="5556250"/>
          <p14:tracePt t="33414" x="2540000" y="5556250"/>
          <p14:tracePt t="33420" x="2501900" y="5556250"/>
          <p14:tracePt t="33427" x="2463800" y="5556250"/>
          <p14:tracePt t="33434" x="2439988" y="5556250"/>
          <p14:tracePt t="33441" x="2401888" y="5556250"/>
          <p14:tracePt t="33448" x="2376488" y="5556250"/>
          <p14:tracePt t="33456" x="2376488" y="5568950"/>
          <p14:tracePt t="33463" x="2351088" y="5568950"/>
          <p14:tracePt t="33471" x="2351088" y="5581650"/>
          <p14:tracePt t="33477" x="2338388" y="5581650"/>
          <p14:tracePt t="33492" x="2314575" y="5594350"/>
          <p14:tracePt t="33506" x="2301875" y="5594350"/>
          <p14:tracePt t="33512" x="2289175" y="5619750"/>
          <p14:tracePt t="33520" x="2276475" y="5619750"/>
          <p14:tracePt t="33534" x="2263775" y="5630863"/>
          <p14:tracePt t="33548" x="2251075" y="5630863"/>
          <p14:tracePt t="33556" x="2251075" y="5643563"/>
          <p14:tracePt t="33563" x="2251075" y="5656263"/>
          <p14:tracePt t="33570" x="2238375" y="5656263"/>
          <p14:tracePt t="33584" x="2227263" y="5668963"/>
          <p14:tracePt t="33591" x="2227263" y="5681663"/>
          <p14:tracePt t="33598" x="2227263" y="5694363"/>
          <p14:tracePt t="33606" x="2227263" y="5707063"/>
          <p14:tracePt t="33612" x="2227263" y="5719763"/>
          <p14:tracePt t="33619" x="2227263" y="5743575"/>
          <p14:tracePt t="33626" x="2227263" y="5781675"/>
          <p14:tracePt t="33633" x="2227263" y="5819775"/>
          <p14:tracePt t="33640" x="2227263" y="5843588"/>
          <p14:tracePt t="33647" x="2227263" y="5881688"/>
          <p14:tracePt t="33654" x="2227263" y="5919788"/>
          <p14:tracePt t="33662" x="2251075" y="5945188"/>
          <p14:tracePt t="33669" x="2251075" y="5969000"/>
          <p14:tracePt t="33676" x="2276475" y="5981700"/>
          <p14:tracePt t="33683" x="2289175" y="6007100"/>
          <p14:tracePt t="33697" x="2301875" y="6019800"/>
          <p14:tracePt t="33705" x="2314575" y="6032500"/>
          <p14:tracePt t="33711" x="2327275" y="6032500"/>
          <p14:tracePt t="33719" x="2338388" y="6032500"/>
          <p14:tracePt t="33725" x="2351088" y="6032500"/>
          <p14:tracePt t="33732" x="2363788" y="6032500"/>
          <p14:tracePt t="33740" x="2376488" y="6032500"/>
          <p14:tracePt t="33747" x="2401888" y="6032500"/>
          <p14:tracePt t="33754" x="2427288" y="6019800"/>
          <p14:tracePt t="33762" x="2463800" y="6007100"/>
          <p14:tracePt t="33769" x="2514600" y="5981700"/>
          <p14:tracePt t="33775" x="2563813" y="5945188"/>
          <p14:tracePt t="33783" x="2627313" y="5907088"/>
          <p14:tracePt t="33790" x="2651125" y="5894388"/>
          <p14:tracePt t="33797" x="2689225" y="5881688"/>
          <p14:tracePt t="33804" x="2701925" y="5881688"/>
          <p14:tracePt t="33811" x="2701925" y="5868988"/>
          <p14:tracePt t="33818" x="2701925" y="5856288"/>
          <p14:tracePt t="33825" x="2714625" y="5856288"/>
          <p14:tracePt t="33839" x="2727325" y="5856288"/>
          <p14:tracePt t="33903" x="2727325" y="5843588"/>
          <p14:tracePt t="33910" x="2714625" y="5843588"/>
          <p14:tracePt t="33925" x="2701925" y="5832475"/>
          <p14:tracePt t="33931" x="2676525" y="5819775"/>
          <p14:tracePt t="33939" x="2651125" y="5819775"/>
          <p14:tracePt t="33946" x="2627313" y="5819775"/>
          <p14:tracePt t="33952" x="2589213" y="5807075"/>
          <p14:tracePt t="33961" x="2551113" y="5794375"/>
          <p14:tracePt t="33968" x="2514600" y="5781675"/>
          <p14:tracePt t="33974" x="2439988" y="5768975"/>
          <p14:tracePt t="33982" x="2376488" y="5768975"/>
          <p14:tracePt t="33989" x="2301875" y="5768975"/>
          <p14:tracePt t="33996" x="2276475" y="5768975"/>
          <p14:tracePt t="34003" x="2238375" y="5768975"/>
          <p14:tracePt t="34010" x="2214563" y="5781675"/>
          <p14:tracePt t="34017" x="2189163" y="5781675"/>
          <p14:tracePt t="34024" x="2163763" y="5781675"/>
          <p14:tracePt t="34031" x="2163763" y="5794375"/>
          <p14:tracePt t="34039" x="2151063" y="5794375"/>
          <p14:tracePt t="34045" x="2138363" y="5794375"/>
          <p14:tracePt t="34052" x="2127250" y="5807075"/>
          <p14:tracePt t="34067" x="2114550" y="5807075"/>
          <p14:tracePt t="34074" x="2114550" y="5819775"/>
          <p14:tracePt t="34081" x="2101850" y="5832475"/>
          <p14:tracePt t="34089" x="2101850" y="5843588"/>
          <p14:tracePt t="34095" x="2089150" y="5868988"/>
          <p14:tracePt t="34102" x="2089150" y="5919788"/>
          <p14:tracePt t="34109" x="2076450" y="5969000"/>
          <p14:tracePt t="34116" x="2063750" y="6019800"/>
          <p14:tracePt t="34123" x="2063750" y="6094413"/>
          <p14:tracePt t="34130" x="2063750" y="6157913"/>
          <p14:tracePt t="34137" x="2063750" y="6257925"/>
          <p14:tracePt t="34144" x="2063750" y="6357938"/>
          <p14:tracePt t="34151" x="2076450" y="6445250"/>
          <p14:tracePt t="34158" x="2101850" y="6519863"/>
          <p14:tracePt t="34166" x="2138363" y="6607175"/>
          <p14:tracePt t="34174" x="2163763" y="6696075"/>
          <p14:tracePt t="34180" x="2201863" y="6770688"/>
          <p14:tracePt t="34187" x="2238375" y="6845300"/>
          <p14:tracePt t="34336" x="2940050" y="6757988"/>
          <p14:tracePt t="34343" x="2976563" y="6696075"/>
          <p14:tracePt t="34350" x="2989263" y="6657975"/>
          <p14:tracePt t="34357" x="3001963" y="6632575"/>
          <p14:tracePt t="34365" x="3001963" y="6607175"/>
          <p14:tracePt t="34372" x="3014663" y="6570663"/>
          <p14:tracePt t="34379" x="3014663" y="6545263"/>
          <p14:tracePt t="34386" x="3014663" y="6507163"/>
          <p14:tracePt t="34393" x="3014663" y="6483350"/>
          <p14:tracePt t="34400" x="3014663" y="6432550"/>
          <p14:tracePt t="34407" x="2989263" y="6394450"/>
          <p14:tracePt t="34414" x="2952750" y="6319838"/>
          <p14:tracePt t="34422" x="2901950" y="6245225"/>
          <p14:tracePt t="34428" x="2852738" y="6157913"/>
          <p14:tracePt t="34436" x="2776538" y="6081713"/>
          <p14:tracePt t="34442" x="2701925" y="6007100"/>
          <p14:tracePt t="34449" x="2640013" y="5945188"/>
          <p14:tracePt t="34456" x="2589213" y="5894388"/>
          <p14:tracePt t="34464" x="2551113" y="5868988"/>
          <p14:tracePt t="34472" x="2527300" y="5868988"/>
          <p14:tracePt t="34479" x="2514600" y="5856288"/>
          <p14:tracePt t="34485" x="2501900" y="5856288"/>
          <p14:tracePt t="34492" x="2501900" y="5843588"/>
          <p14:tracePt t="34506" x="2489200" y="5843588"/>
          <p14:tracePt t="34521" x="2476500" y="5843588"/>
          <p14:tracePt t="34528" x="2463800" y="5843588"/>
          <p14:tracePt t="34535" x="2439988" y="5843588"/>
          <p14:tracePt t="34541" x="2414588" y="5856288"/>
          <p14:tracePt t="34549" x="2389188" y="5868988"/>
          <p14:tracePt t="34556" x="2376488" y="5868988"/>
          <p14:tracePt t="34564" x="2351088" y="5881688"/>
          <p14:tracePt t="34572" x="2338388" y="5894388"/>
          <p14:tracePt t="34578" x="2314575" y="5907088"/>
          <p14:tracePt t="34585" x="2301875" y="5919788"/>
          <p14:tracePt t="34592" x="2289175" y="5932488"/>
          <p14:tracePt t="34599" x="2276475" y="5956300"/>
          <p14:tracePt t="34606" x="2263775" y="5981700"/>
          <p14:tracePt t="34613" x="2263775" y="6007100"/>
          <p14:tracePt t="34620" x="2251075" y="6032500"/>
          <p14:tracePt t="34627" x="2238375" y="6056313"/>
          <p14:tracePt t="34634" x="2227263" y="6081713"/>
          <p14:tracePt t="34641" x="2227263" y="6107113"/>
          <p14:tracePt t="34648" x="2227263" y="6132513"/>
          <p14:tracePt t="34656" x="2227263" y="6145213"/>
          <p14:tracePt t="34663" x="2227263" y="6169025"/>
          <p14:tracePt t="34670" x="2227263" y="6181725"/>
          <p14:tracePt t="34677" x="2227263" y="6194425"/>
          <p14:tracePt t="34684" x="2227263" y="6207125"/>
          <p14:tracePt t="34691" x="2227263" y="6232525"/>
          <p14:tracePt t="34698" x="2227263" y="6245225"/>
          <p14:tracePt t="34705" x="2227263" y="6257925"/>
          <p14:tracePt t="34719" x="2238375" y="6269038"/>
          <p14:tracePt t="34726" x="2251075" y="6269038"/>
          <p14:tracePt t="34733" x="2276475" y="6294438"/>
          <p14:tracePt t="34740" x="2301875" y="6294438"/>
          <p14:tracePt t="34747" x="2327275" y="6294438"/>
          <p14:tracePt t="34755" x="2351088" y="6294438"/>
          <p14:tracePt t="34762" x="2389188" y="6294438"/>
          <p14:tracePt t="34769" x="2427288" y="6294438"/>
          <p14:tracePt t="34777" x="2451100" y="6294438"/>
          <p14:tracePt t="34784" x="2489200" y="6269038"/>
          <p14:tracePt t="34790" x="2540000" y="6257925"/>
          <p14:tracePt t="34798" x="2563813" y="6232525"/>
          <p14:tracePt t="34805" x="2576513" y="6219825"/>
          <p14:tracePt t="34812" x="2589213" y="6207125"/>
          <p14:tracePt t="34819" x="2601913" y="6207125"/>
          <p14:tracePt t="34825" x="2601913" y="6194425"/>
          <p14:tracePt t="34833" x="2614613" y="6181725"/>
          <p14:tracePt t="34847" x="2614613" y="6169025"/>
          <p14:tracePt t="34854" x="2614613" y="6157913"/>
          <p14:tracePt t="34861" x="2614613" y="6145213"/>
          <p14:tracePt t="34869" x="2614613" y="6119813"/>
          <p14:tracePt t="34876" x="2614613" y="6107113"/>
          <p14:tracePt t="34890" x="2589213" y="6069013"/>
          <p14:tracePt t="34897" x="2563813" y="6056313"/>
          <p14:tracePt t="34904" x="2563813" y="6045200"/>
          <p14:tracePt t="34911" x="2551113" y="6032500"/>
          <p14:tracePt t="34919" x="2540000" y="6019800"/>
          <p14:tracePt t="34925" x="2527300" y="6019800"/>
          <p14:tracePt t="34932" x="2501900" y="6019800"/>
          <p14:tracePt t="34939" x="2489200" y="6019800"/>
          <p14:tracePt t="34946" x="2476500" y="6019800"/>
          <p14:tracePt t="34953" x="2451100" y="6019800"/>
          <p14:tracePt t="34960" x="2439988" y="6019800"/>
          <p14:tracePt t="34968" x="2414588" y="6019800"/>
          <p14:tracePt t="34975" x="2401888" y="6032500"/>
          <p14:tracePt t="34982" x="2389188" y="6032500"/>
          <p14:tracePt t="35003" x="2376488" y="6045200"/>
          <p14:tracePt t="35011" x="2363788" y="6045200"/>
          <p14:tracePt t="35018" x="2363788" y="6056313"/>
          <p14:tracePt t="35039" x="2351088" y="6056313"/>
          <p14:tracePt t="35052" x="2351088" y="6069013"/>
          <p14:tracePt t="35131" x="2351088" y="6081713"/>
          <p14:tracePt t="35159" x="2351088" y="6094413"/>
          <p14:tracePt t="35174" x="2363788" y="6094413"/>
          <p14:tracePt t="35294" x="2376488" y="6094413"/>
          <p14:tracePt t="35315" x="2389188" y="6094413"/>
          <p14:tracePt t="35323" x="2401888" y="6094413"/>
          <p14:tracePt t="35330" x="2439988" y="6081713"/>
          <p14:tracePt t="35337" x="2463800" y="6069013"/>
          <p14:tracePt t="35344" x="2489200" y="6069013"/>
          <p14:tracePt t="35351" x="2527300" y="6056313"/>
          <p14:tracePt t="35357" x="2551113" y="6056313"/>
          <p14:tracePt t="35366" x="2576513" y="6032500"/>
          <p14:tracePt t="35373" x="2589213" y="6032500"/>
          <p14:tracePt t="35380" x="2614613" y="6019800"/>
          <p14:tracePt t="35387" x="2627313" y="6007100"/>
          <p14:tracePt t="35393" x="2640013" y="5994400"/>
          <p14:tracePt t="35401" x="2663825" y="5994400"/>
          <p14:tracePt t="35407" x="2676525" y="5981700"/>
          <p14:tracePt t="35415" x="2701925" y="5969000"/>
          <p14:tracePt t="35422" x="2714625" y="5945188"/>
          <p14:tracePt t="35429" x="2740025" y="5932488"/>
          <p14:tracePt t="35436" x="2763838" y="5894388"/>
          <p14:tracePt t="35443" x="2814638" y="5868988"/>
          <p14:tracePt t="35450" x="2852738" y="5832475"/>
          <p14:tracePt t="35457" x="2901950" y="5794375"/>
          <p14:tracePt t="35464" x="2976563" y="5732463"/>
          <p14:tracePt t="35472" x="3076575" y="5630863"/>
          <p14:tracePt t="35479" x="3165475" y="5543550"/>
          <p14:tracePt t="35486" x="3276600" y="5443538"/>
          <p14:tracePt t="35493" x="3389313" y="5343525"/>
          <p14:tracePt t="35500" x="3489325" y="5281613"/>
          <p14:tracePt t="35507" x="3565525" y="5230813"/>
          <p14:tracePt t="35515" x="3640138" y="5194300"/>
          <p14:tracePt t="35522" x="3702050" y="5168900"/>
          <p14:tracePt t="35529" x="3740150" y="5143500"/>
          <p14:tracePt t="35535" x="3778250" y="5143500"/>
          <p14:tracePt t="35542" x="3790950" y="5130800"/>
          <p14:tracePt t="35549" x="3814763" y="5118100"/>
          <p14:tracePt t="35556" x="3827463" y="5118100"/>
          <p14:tracePt t="35563" x="3840163" y="5118100"/>
          <p14:tracePt t="35593" x="3852863" y="5118100"/>
          <p14:tracePt t="35656" x="3865563" y="5130800"/>
          <p14:tracePt t="35663" x="3878263" y="5130800"/>
          <p14:tracePt t="35678" x="3890963" y="5130800"/>
          <p14:tracePt t="35699" x="3902075" y="5130800"/>
          <p14:tracePt t="35720" x="3914775" y="5130800"/>
          <p14:tracePt t="35734" x="3927475" y="5130800"/>
          <p14:tracePt t="37095" x="3902075" y="5105400"/>
          <p14:tracePt t="37102" x="3852863" y="5068888"/>
          <p14:tracePt t="37109" x="3740150" y="4981575"/>
          <p14:tracePt t="37116" x="3589338" y="4892675"/>
          <p14:tracePt t="37123" x="3414713" y="4792663"/>
          <p14:tracePt t="37130" x="3276600" y="4692650"/>
          <p14:tracePt t="37138" x="3152775" y="4579938"/>
          <p14:tracePt t="37144" x="3027363" y="4467225"/>
          <p14:tracePt t="37152" x="2901950" y="4367213"/>
          <p14:tracePt t="37159" x="2789238" y="4305300"/>
          <p14:tracePt t="37165" x="2663825" y="4254500"/>
          <p14:tracePt t="37173" x="2589213" y="4179888"/>
          <p14:tracePt t="37180" x="2501900" y="4129088"/>
          <p14:tracePt t="37188" x="2427288" y="4092575"/>
          <p14:tracePt t="37195" x="2351088" y="4041775"/>
          <p14:tracePt t="37201" x="2276475" y="4005263"/>
          <p14:tracePt t="37209" x="2238375" y="3979863"/>
          <p14:tracePt t="37216" x="2163763" y="3941763"/>
          <p14:tracePt t="37223" x="2089150" y="3892550"/>
          <p14:tracePt t="37229" x="2001838" y="3854450"/>
          <p14:tracePt t="37238" x="1901825" y="3803650"/>
          <p14:tracePt t="37244" x="1814513" y="3767138"/>
          <p14:tracePt t="37251" x="1763713" y="3741738"/>
          <p14:tracePt t="37258" x="1714500" y="3716338"/>
          <p14:tracePt t="37265" x="1689100" y="3703638"/>
          <p14:tracePt t="37273" x="1676400" y="3703638"/>
          <p14:tracePt t="37280" x="1663700" y="3703638"/>
          <p14:tracePt t="37301" x="1651000" y="3703638"/>
          <p14:tracePt t="37556" x="1663700" y="3703638"/>
          <p14:tracePt t="37571" x="1676400" y="3703638"/>
          <p14:tracePt t="37578" x="1689100" y="3716338"/>
          <p14:tracePt t="37585" x="1701800" y="3729038"/>
          <p14:tracePt t="37592" x="1714500" y="3729038"/>
          <p14:tracePt t="37599" x="1725613" y="3729038"/>
          <p14:tracePt t="37606" x="1738313" y="3741738"/>
          <p14:tracePt t="37613" x="1763713" y="3754438"/>
          <p14:tracePt t="37621" x="1776413" y="3754438"/>
          <p14:tracePt t="37627" x="1789113" y="3754438"/>
          <p14:tracePt t="37634" x="1814513" y="3767138"/>
          <p14:tracePt t="37641" x="1825625" y="3767138"/>
          <p14:tracePt t="37649" x="1838325" y="3767138"/>
          <p14:tracePt t="37655" x="1863725" y="3779838"/>
          <p14:tracePt t="37670" x="1876425" y="3792538"/>
          <p14:tracePt t="37677" x="1901825" y="3803650"/>
          <p14:tracePt t="37691" x="1914525" y="3803650"/>
          <p14:tracePt t="37698" x="1925638" y="3803650"/>
          <p14:tracePt t="37712" x="1938338" y="3816350"/>
          <p14:tracePt t="37741" x="1951038" y="3829050"/>
          <p14:tracePt t="37762" x="1951038" y="3841750"/>
          <p14:tracePt t="37769" x="1963738" y="3841750"/>
          <p14:tracePt t="37784" x="1963738" y="3854450"/>
          <p14:tracePt t="37798" x="1963738" y="3867150"/>
          <p14:tracePt t="37805" x="1963738" y="3892550"/>
          <p14:tracePt t="37812" x="1963738" y="3916363"/>
          <p14:tracePt t="37819" x="1951038" y="3941763"/>
          <p14:tracePt t="37826" x="1914525" y="3979863"/>
          <p14:tracePt t="37833" x="1889125" y="4017963"/>
          <p14:tracePt t="37840" x="1838325" y="4054475"/>
          <p14:tracePt t="37847" x="1801813" y="4105275"/>
          <p14:tracePt t="37855" x="1738313" y="4154488"/>
          <p14:tracePt t="37861" x="1676400" y="4192588"/>
          <p14:tracePt t="37868" x="1638300" y="4230688"/>
          <p14:tracePt t="37876" x="1589088" y="4279900"/>
          <p14:tracePt t="37883" x="1563688" y="4292600"/>
          <p14:tracePt t="37905" x="1476375" y="4354513"/>
          <p14:tracePt t="37911" x="1463675" y="4367213"/>
          <p14:tracePt t="37918" x="1438275" y="4367213"/>
          <p14:tracePt t="37925" x="1425575" y="4379913"/>
          <p14:tracePt t="37932" x="1412875" y="4379913"/>
          <p14:tracePt t="37939" x="1412875" y="4392613"/>
          <p14:tracePt t="37954" x="1401763" y="4392613"/>
          <p14:tracePt t="40462" x="1376363" y="4405313"/>
          <p14:tracePt t="40469" x="1376363" y="4430713"/>
          <p14:tracePt t="40483" x="1363663" y="4430713"/>
          <p14:tracePt t="40520" x="1401763" y="4430713"/>
          <p14:tracePt t="40528" x="1501775" y="4418013"/>
          <p14:tracePt t="40534" x="1676400" y="4367213"/>
          <p14:tracePt t="40541" x="1976438" y="4267200"/>
          <p14:tracePt t="40548" x="2527300" y="4029075"/>
          <p14:tracePt t="40555" x="2914650" y="3854450"/>
          <p14:tracePt t="40562" x="3276600" y="3679825"/>
          <p14:tracePt t="40571" x="3627438" y="3516313"/>
          <p14:tracePt t="40576" x="3965575" y="3328988"/>
          <p14:tracePt t="40584" x="4314825" y="3154363"/>
          <p14:tracePt t="40592" x="4616450" y="3003550"/>
          <p14:tracePt t="40599" x="4929188" y="2878138"/>
          <p14:tracePt t="40606" x="5241925" y="2790825"/>
          <p14:tracePt t="40613" x="5603875" y="2703513"/>
          <p14:tracePt t="40621" x="5942013" y="2652713"/>
          <p14:tracePt t="40627" x="6254750" y="2627313"/>
          <p14:tracePt t="40634" x="6529388" y="2627313"/>
          <p14:tracePt t="40641" x="6805613" y="2627313"/>
          <p14:tracePt t="40648" x="7092950" y="2652713"/>
          <p14:tracePt t="40655" x="7342188" y="2690813"/>
          <p14:tracePt t="40662" x="7580313" y="2740025"/>
          <p14:tracePt t="40669" x="7767638" y="2765425"/>
          <p14:tracePt t="40676" x="7931150" y="2790825"/>
          <p14:tracePt t="40683" x="8118475" y="2828925"/>
          <p14:tracePt t="40691" x="8280400" y="2865438"/>
          <p14:tracePt t="40698" x="8431213" y="2890838"/>
          <p14:tracePt t="40706" x="8593138" y="2916238"/>
          <p14:tracePt t="40712" x="8805863" y="2928938"/>
          <p14:tracePt t="40720" x="9031288" y="2965450"/>
          <p14:tracePt t="42858" x="8193088" y="3141663"/>
          <p14:tracePt t="42865" x="7705725" y="3078163"/>
          <p14:tracePt t="42872" x="7154863" y="3028950"/>
          <p14:tracePt t="42879" x="6692900" y="2965450"/>
          <p14:tracePt t="42887" x="6280150" y="2941638"/>
          <p14:tracePt t="42893" x="5991225" y="2928938"/>
          <p14:tracePt t="42901" x="5791200" y="2928938"/>
          <p14:tracePt t="42908" x="5554663" y="2928938"/>
          <p14:tracePt t="42915" x="5365750" y="2928938"/>
          <p14:tracePt t="42922" x="5191125" y="2928938"/>
          <p14:tracePt t="42930" x="5040313" y="2928938"/>
          <p14:tracePt t="42937" x="4891088" y="2916238"/>
          <p14:tracePt t="42943" x="4752975" y="2916238"/>
          <p14:tracePt t="42951" x="4640263" y="2916238"/>
          <p14:tracePt t="42957" x="4540250" y="2903538"/>
          <p14:tracePt t="42964" x="4465638" y="2890838"/>
          <p14:tracePt t="42971" x="4416425" y="2878138"/>
          <p14:tracePt t="42979" x="4365625" y="2865438"/>
          <p14:tracePt t="42986" x="4340225" y="2865438"/>
          <p14:tracePt t="42993" x="4327525" y="2865438"/>
          <p14:tracePt t="43000" x="4314825" y="2852738"/>
          <p14:tracePt t="43015" x="4303713" y="2852738"/>
          <p14:tracePt t="43114" x="4314825" y="2852738"/>
          <p14:tracePt t="43121" x="4378325" y="2852738"/>
          <p14:tracePt t="43128" x="4491038" y="2852738"/>
          <p14:tracePt t="43136" x="4678363" y="2852738"/>
          <p14:tracePt t="43142" x="4929188" y="2852738"/>
          <p14:tracePt t="43149" x="5278438" y="2852738"/>
          <p14:tracePt t="43156" x="5616575" y="2852738"/>
          <p14:tracePt t="43163" x="5854700" y="2852738"/>
          <p14:tracePt t="43170" x="6067425" y="2852738"/>
          <p14:tracePt t="43178" x="6267450" y="2852738"/>
          <p14:tracePt t="43184" x="6480175" y="2865438"/>
          <p14:tracePt t="43191" x="6754813" y="2865438"/>
          <p14:tracePt t="43200" x="7080250" y="2903538"/>
          <p14:tracePt t="43206" x="7405688" y="2941638"/>
          <p14:tracePt t="43213" x="7818438" y="2990850"/>
          <p14:tracePt t="43220" x="8243888" y="3054350"/>
          <p14:tracePt t="43227" x="8680450" y="3141663"/>
          <p14:tracePt t="43235" x="9105900" y="3228975"/>
          <p14:tracePt t="44015" x="8480425" y="3416300"/>
          <p14:tracePt t="44022" x="8054975" y="3354388"/>
          <p14:tracePt t="44030" x="7654925" y="3290888"/>
          <p14:tracePt t="44037" x="7267575" y="3228975"/>
          <p14:tracePt t="44044" x="6916738" y="3190875"/>
          <p14:tracePt t="44051" x="6616700" y="3141663"/>
          <p14:tracePt t="44057" x="6329363" y="3116263"/>
          <p14:tracePt t="44066" x="6116638" y="3103563"/>
          <p14:tracePt t="44072" x="5942013" y="3103563"/>
          <p14:tracePt t="44080" x="5754688" y="3103563"/>
          <p14:tracePt t="44087" x="5603875" y="3103563"/>
          <p14:tracePt t="44095" x="5478463" y="3103563"/>
          <p14:tracePt t="44103" x="5378450" y="3103563"/>
          <p14:tracePt t="44111" x="5291138" y="3103563"/>
          <p14:tracePt t="44119" x="5165725" y="3078163"/>
          <p14:tracePt t="44127" x="5103813" y="3065463"/>
          <p14:tracePt t="44134" x="5016500" y="3041650"/>
          <p14:tracePt t="44142" x="4940300" y="3016250"/>
          <p14:tracePt t="44150" x="4865688" y="2978150"/>
          <p14:tracePt t="44158" x="4803775" y="2941638"/>
          <p14:tracePt t="44166" x="4778375" y="2916238"/>
          <p14:tracePt t="44174" x="4727575" y="2865438"/>
          <p14:tracePt t="44182" x="4703763" y="2852738"/>
          <p14:tracePt t="44190" x="4691063" y="2828925"/>
          <p14:tracePt t="44197" x="4665663" y="2803525"/>
          <p14:tracePt t="44205" x="4652963" y="2790825"/>
          <p14:tracePt t="44554" x="4578350" y="2790825"/>
          <p14:tracePt t="44561" x="4503738" y="2790825"/>
          <p14:tracePt t="44569" x="4452938" y="2790825"/>
          <p14:tracePt t="44575" x="4416425" y="2778125"/>
          <p14:tracePt t="44582" x="4378325" y="2765425"/>
          <p14:tracePt t="44589" x="4340225" y="2765425"/>
          <p14:tracePt t="44595" x="4303713" y="2752725"/>
          <p14:tracePt t="44604" x="4227513" y="2728913"/>
          <p14:tracePt t="44611" x="4152900" y="2678113"/>
          <p14:tracePt t="44619" x="4078288" y="2627313"/>
          <p14:tracePt t="44624" x="4002088" y="2578100"/>
          <p14:tracePt t="44632" x="3940175" y="2527300"/>
          <p14:tracePt t="44639" x="3878263" y="2465388"/>
          <p14:tracePt t="44646" x="3840163" y="2427288"/>
          <p14:tracePt t="44653" x="3802063" y="2390775"/>
          <p14:tracePt t="44660" x="3790950" y="2352675"/>
          <p14:tracePt t="44667" x="3778250" y="2339975"/>
          <p14:tracePt t="44674" x="3765550" y="2327275"/>
          <p14:tracePt t="44681" x="3765550" y="2314575"/>
          <p14:tracePt t="44695" x="3765550" y="2303463"/>
          <p14:tracePt t="44710" x="3765550" y="2290763"/>
          <p14:tracePt t="44724" x="3765550" y="2278063"/>
          <p14:tracePt t="44731" x="3765550" y="2252663"/>
          <p14:tracePt t="44746" x="3765550" y="2239963"/>
          <p14:tracePt t="44759" x="3765550" y="2227263"/>
          <p14:tracePt t="44773" x="3778250" y="2201863"/>
          <p14:tracePt t="44780" x="3790950" y="2178050"/>
          <p14:tracePt t="44787" x="3814763" y="2165350"/>
          <p14:tracePt t="44794" x="3840163" y="2127250"/>
          <p14:tracePt t="44803" x="3852863" y="2114550"/>
          <p14:tracePt t="44810" x="3878263" y="2089150"/>
          <p14:tracePt t="44823" x="3878263" y="2078038"/>
          <p14:tracePt t="44837" x="3890963" y="2078038"/>
          <p14:tracePt t="44844" x="3890963" y="2065338"/>
          <p14:tracePt t="44866" x="3902075" y="2065338"/>
          <p14:tracePt t="44951" x="3890963" y="2052638"/>
          <p14:tracePt t="44958" x="3865563" y="2052638"/>
          <p14:tracePt t="44965" x="3840163" y="2039938"/>
          <p14:tracePt t="44972" x="3814763" y="2039938"/>
          <p14:tracePt t="44979" x="3778250" y="2014538"/>
          <p14:tracePt t="44986" x="3740150" y="2001838"/>
          <p14:tracePt t="44993" x="3678238" y="1978025"/>
          <p14:tracePt t="45000" x="3640138" y="1978025"/>
          <p14:tracePt t="45008" x="3602038" y="1965325"/>
          <p14:tracePt t="45015" x="3578225" y="1952625"/>
          <p14:tracePt t="45022" x="3527425" y="1939925"/>
          <p14:tracePt t="45029" x="3489325" y="1927225"/>
          <p14:tracePt t="45036" x="3440113" y="1914525"/>
          <p14:tracePt t="45043" x="3389313" y="1901825"/>
          <p14:tracePt t="45050" x="3314700" y="1876425"/>
          <p14:tracePt t="45057" x="3214688" y="1839913"/>
          <p14:tracePt t="45065" x="3101975" y="1814513"/>
          <p14:tracePt t="45071" x="3001963" y="1789113"/>
          <p14:tracePt t="45078" x="2914650" y="1765300"/>
          <p14:tracePt t="45086" x="2840038" y="1739900"/>
          <p14:tracePt t="45092" x="2801938" y="1727200"/>
          <p14:tracePt t="45100" x="2776538" y="1727200"/>
          <p14:tracePt t="45107" x="2752725" y="1714500"/>
          <p14:tracePt t="45114" x="2740025" y="1714500"/>
          <p14:tracePt t="45121" x="2727325" y="1714500"/>
          <p14:tracePt t="45136" x="2714625" y="1714500"/>
          <p14:tracePt t="45150" x="2701925" y="1714500"/>
          <p14:tracePt t="45164" x="2676525" y="1714500"/>
          <p14:tracePt t="45171" x="2651125" y="1714500"/>
          <p14:tracePt t="45178" x="2614613" y="1714500"/>
          <p14:tracePt t="45185" x="2576513" y="1714500"/>
          <p14:tracePt t="45192" x="2540000" y="1714500"/>
          <p14:tracePt t="45199" x="2501900" y="1727200"/>
          <p14:tracePt t="45207" x="2463800" y="1739900"/>
          <p14:tracePt t="45214" x="2439988" y="1739900"/>
          <p14:tracePt t="45221" x="2401888" y="1765300"/>
          <p14:tracePt t="45228" x="2376488" y="1776413"/>
          <p14:tracePt t="45236" x="2351088" y="1776413"/>
          <p14:tracePt t="45242" x="2327275" y="1789113"/>
          <p14:tracePt t="45249" x="2289175" y="1814513"/>
          <p14:tracePt t="45256" x="2263775" y="1827213"/>
          <p14:tracePt t="45263" x="2214563" y="1852613"/>
          <p14:tracePt t="45271" x="2176463" y="1865313"/>
          <p14:tracePt t="45277" x="2101850" y="1889125"/>
          <p14:tracePt t="45284" x="2014538" y="1952625"/>
          <p14:tracePt t="45291" x="1938338" y="1989138"/>
          <p14:tracePt t="45298" x="1851025" y="2027238"/>
          <p14:tracePt t="45306" x="1789113" y="2052638"/>
          <p14:tracePt t="45314" x="1738313" y="2089150"/>
          <p14:tracePt t="45321" x="1676400" y="2139950"/>
          <p14:tracePt t="45327" x="1625600" y="2178050"/>
          <p14:tracePt t="45334" x="1589088" y="2214563"/>
          <p14:tracePt t="45341" x="1538288" y="2265363"/>
          <p14:tracePt t="45349" x="1512888" y="2290763"/>
          <p14:tracePt t="45355" x="1476375" y="2339975"/>
          <p14:tracePt t="45362" x="1438275" y="2378075"/>
          <p14:tracePt t="45369" x="1401763" y="2427288"/>
          <p14:tracePt t="45377" x="1376363" y="2452688"/>
          <p14:tracePt t="45384" x="1350963" y="2478088"/>
          <p14:tracePt t="45391" x="1325563" y="2527300"/>
          <p14:tracePt t="45398" x="1300163" y="2552700"/>
          <p14:tracePt t="45406" x="1289050" y="2565400"/>
          <p14:tracePt t="45413" x="1276350" y="2590800"/>
          <p14:tracePt t="45420" x="1263650" y="2616200"/>
          <p14:tracePt t="45427" x="1263650" y="2640013"/>
          <p14:tracePt t="45434" x="1250950" y="2665413"/>
          <p14:tracePt t="45441" x="1238250" y="2703513"/>
          <p14:tracePt t="45448" x="1225550" y="2740025"/>
          <p14:tracePt t="45455" x="1225550" y="2778125"/>
          <p14:tracePt t="45462" x="1212850" y="2840038"/>
          <p14:tracePt t="45470" x="1200150" y="2903538"/>
          <p14:tracePt t="45476" x="1189038" y="2978150"/>
          <p14:tracePt t="45483" x="1189038" y="3065463"/>
          <p14:tracePt t="45490" x="1176338" y="3128963"/>
          <p14:tracePt t="45497" x="1163638" y="3190875"/>
          <p14:tracePt t="45505" x="1150938" y="3241675"/>
          <p14:tracePt t="45512" x="1138238" y="3316288"/>
          <p14:tracePt t="45520" x="1138238" y="3354388"/>
          <p14:tracePt t="45526" x="1138238" y="3390900"/>
          <p14:tracePt t="45533" x="1125538" y="3441700"/>
          <p14:tracePt t="45540" x="1125538" y="3467100"/>
          <p14:tracePt t="45547" x="1125538" y="3490913"/>
          <p14:tracePt t="45554" x="1125538" y="3516313"/>
          <p14:tracePt t="45561" x="1112838" y="3541713"/>
          <p14:tracePt t="45569" x="1112838" y="3554413"/>
          <p14:tracePt t="45575" x="1112838" y="3567113"/>
          <p14:tracePt t="45582" x="1112838" y="3579813"/>
          <p14:tracePt t="45589" x="1112838" y="3603625"/>
          <p14:tracePt t="45597" x="1112838" y="3629025"/>
          <p14:tracePt t="45604" x="1112838" y="3641725"/>
          <p14:tracePt t="45612" x="1112838" y="3654425"/>
          <p14:tracePt t="45619" x="1112838" y="3692525"/>
          <p14:tracePt t="45626" x="1112838" y="3729038"/>
          <p14:tracePt t="45633" x="1100138" y="3767138"/>
          <p14:tracePt t="45640" x="1100138" y="3803650"/>
          <p14:tracePt t="45647" x="1100138" y="3841750"/>
          <p14:tracePt t="45654" x="1089025" y="3867150"/>
          <p14:tracePt t="45661" x="1089025" y="3905250"/>
          <p14:tracePt t="45669" x="1089025" y="3929063"/>
          <p14:tracePt t="45675" x="1089025" y="3954463"/>
          <p14:tracePt t="45682" x="1089025" y="3979863"/>
          <p14:tracePt t="45689" x="1076325" y="3992563"/>
          <p14:tracePt t="45711" x="1076325" y="4005263"/>
          <p14:tracePt t="45739" x="1076325" y="4017963"/>
          <p14:tracePt t="45760" x="1076325" y="4029075"/>
          <p14:tracePt t="46001" x="1076325" y="4017963"/>
          <p14:tracePt t="46023" x="1076325" y="4005263"/>
          <p14:tracePt t="46030" x="1089025" y="3979863"/>
          <p14:tracePt t="46037" x="1112838" y="3954463"/>
          <p14:tracePt t="46044" x="1125538" y="3929063"/>
          <p14:tracePt t="46052" x="1163638" y="3892550"/>
          <p14:tracePt t="46058" x="1200150" y="3829050"/>
          <p14:tracePt t="46065" x="1238250" y="3767138"/>
          <p14:tracePt t="46072" x="1289050" y="3692525"/>
          <p14:tracePt t="46079" x="1338263" y="3616325"/>
          <p14:tracePt t="46087" x="1401763" y="3554413"/>
          <p14:tracePt t="46094" x="1438275" y="3490913"/>
          <p14:tracePt t="46101" x="1489075" y="3441700"/>
          <p14:tracePt t="46109" x="1512888" y="3390900"/>
          <p14:tracePt t="46116" x="1563688" y="3328988"/>
          <p14:tracePt t="46122" x="1601788" y="3254375"/>
          <p14:tracePt t="46130" x="1651000" y="3178175"/>
          <p14:tracePt t="46137" x="1689100" y="3141663"/>
          <p14:tracePt t="46143" x="1701800" y="3103563"/>
          <p14:tracePt t="46150" x="1725613" y="3065463"/>
          <p14:tracePt t="46158" x="1738313" y="3054350"/>
          <p14:tracePt t="46165" x="1751013" y="3041650"/>
          <p14:tracePt t="46172" x="1763713" y="3016250"/>
          <p14:tracePt t="46179" x="1776413" y="2990850"/>
          <p14:tracePt t="46186" x="1801813" y="2965450"/>
          <p14:tracePt t="46193" x="1825625" y="2952750"/>
          <p14:tracePt t="46200" x="1851025" y="2941638"/>
          <p14:tracePt t="46208" x="1876425" y="2903538"/>
          <p14:tracePt t="46215" x="1938338" y="2878138"/>
          <p14:tracePt t="46222" x="2001838" y="2852738"/>
          <p14:tracePt t="46229" x="2101850" y="2790825"/>
          <p14:tracePt t="46236" x="2227263" y="2740025"/>
          <p14:tracePt t="46243" x="2363788" y="2690813"/>
          <p14:tracePt t="46250" x="2489200" y="2640013"/>
          <p14:tracePt t="46257" x="2601913" y="2603500"/>
          <p14:tracePt t="46264" x="2727325" y="2590800"/>
          <p14:tracePt t="46271" x="2852738" y="2590800"/>
          <p14:tracePt t="46279" x="2989263" y="2590800"/>
          <p14:tracePt t="46286" x="3114675" y="2616200"/>
          <p14:tracePt t="46292" x="3227388" y="2678113"/>
          <p14:tracePt t="46300" x="3314700" y="2716213"/>
          <p14:tracePt t="46306" x="3389313" y="2765425"/>
          <p14:tracePt t="46314" x="3452813" y="2790825"/>
          <p14:tracePt t="46321" x="3489325" y="2828925"/>
          <p14:tracePt t="46328" x="3527425" y="2865438"/>
          <p14:tracePt t="46336" x="3552825" y="2878138"/>
          <p14:tracePt t="46343" x="3578225" y="2903538"/>
          <p14:tracePt t="46349" x="3589338" y="2928938"/>
          <p14:tracePt t="46357" x="3614738" y="2941638"/>
          <p14:tracePt t="46363" x="3614738" y="2952750"/>
          <p14:tracePt t="46370" x="3627438" y="2952750"/>
          <p14:tracePt t="46378" x="3627438" y="2978150"/>
          <p14:tracePt t="46385" x="3640138" y="2990850"/>
          <p14:tracePt t="46392" x="3652838" y="3003550"/>
          <p14:tracePt t="46398" x="3652838" y="3016250"/>
          <p14:tracePt t="46406" x="3665538" y="3041650"/>
          <p14:tracePt t="48931" x="3852863" y="3028950"/>
          <p14:tracePt t="48938" x="4065588" y="3016250"/>
          <p14:tracePt t="48945" x="4327525" y="2978150"/>
          <p14:tracePt t="48952" x="4616450" y="2941638"/>
          <p14:tracePt t="48959" x="4865688" y="2928938"/>
          <p14:tracePt t="48966" x="5065713" y="2928938"/>
          <p14:tracePt t="48973" x="5253038" y="2928938"/>
          <p14:tracePt t="48980" x="5416550" y="2952750"/>
          <p14:tracePt t="48987" x="5578475" y="2952750"/>
          <p14:tracePt t="48994" x="5729288" y="2978150"/>
          <p14:tracePt t="49002" x="5867400" y="3016250"/>
          <p14:tracePt t="49008" x="6016625" y="3041650"/>
          <p14:tracePt t="49015" x="6142038" y="3065463"/>
          <p14:tracePt t="49023" x="6280150" y="3090863"/>
          <p14:tracePt t="49030" x="6380163" y="3116263"/>
          <p14:tracePt t="49037" x="6454775" y="3128963"/>
          <p14:tracePt t="49044" x="6516688" y="3154363"/>
          <p14:tracePt t="49051" x="6580188" y="3178175"/>
          <p14:tracePt t="49058" x="6642100" y="3203575"/>
          <p14:tracePt t="49065" x="6692900" y="3203575"/>
          <p14:tracePt t="49072" x="6742113" y="3216275"/>
          <p14:tracePt t="49079" x="6780213" y="3241675"/>
          <p14:tracePt t="49086" x="6829425" y="3254375"/>
          <p14:tracePt t="49093" x="6867525" y="3254375"/>
          <p14:tracePt t="49101" x="6905625" y="3267075"/>
          <p14:tracePt t="49107" x="6954838" y="3267075"/>
          <p14:tracePt t="49114" x="6992938" y="3267075"/>
          <p14:tracePt t="49530" x="7105650" y="3267075"/>
          <p14:tracePt t="49537" x="7242175" y="3267075"/>
          <p14:tracePt t="49544" x="7392988" y="3278188"/>
          <p14:tracePt t="49552" x="7531100" y="3278188"/>
          <p14:tracePt t="49558" x="7654925" y="3278188"/>
          <p14:tracePt t="49565" x="7780338" y="3303588"/>
          <p14:tracePt t="49572" x="7931150" y="3303588"/>
          <p14:tracePt t="49579" x="8093075" y="3303588"/>
          <p14:tracePt t="49586" x="8267700" y="3303588"/>
          <p14:tracePt t="49593" x="8480425" y="3303588"/>
          <p14:tracePt t="49602" x="8693150" y="3316288"/>
          <p14:tracePt t="49607" x="8882063" y="3341688"/>
          <p14:tracePt t="49614" x="9069388" y="3341688"/>
          <p14:tracePt t="64772" x="8993188" y="1989138"/>
          <p14:tracePt t="64779" x="8856663" y="1914525"/>
          <p14:tracePt t="64787" x="8743950" y="1852613"/>
          <p14:tracePt t="64794" x="8580438" y="1776413"/>
          <p14:tracePt t="64801" x="8405813" y="1689100"/>
          <p14:tracePt t="64808" x="8205788" y="1589088"/>
          <p14:tracePt t="64815" x="8005763" y="1476375"/>
          <p14:tracePt t="64822" x="7867650" y="1376363"/>
          <p14:tracePt t="64830" x="7742238" y="1314450"/>
          <p14:tracePt t="64836" x="7667625" y="1276350"/>
          <p14:tracePt t="64843" x="7618413" y="1250950"/>
          <p14:tracePt t="64850" x="7593013" y="1238250"/>
          <p14:tracePt t="64857" x="7554913" y="1227138"/>
          <p14:tracePt t="64864" x="7531100" y="1227138"/>
          <p14:tracePt t="64871" x="7518400" y="1227138"/>
          <p14:tracePt t="64881" x="7493000" y="1214438"/>
          <p14:tracePt t="64886" x="7480300" y="1214438"/>
          <p14:tracePt t="64893" x="7442200" y="1214438"/>
          <p14:tracePt t="64900" x="7429500" y="1214438"/>
          <p14:tracePt t="64907" x="7405688" y="1214438"/>
          <p14:tracePt t="64914" x="7380288" y="1214438"/>
          <p14:tracePt t="64921" x="7342188" y="1227138"/>
          <p14:tracePt t="64929" x="7292975" y="1238250"/>
          <p14:tracePt t="64936" x="7267575" y="1250950"/>
          <p14:tracePt t="64942" x="7229475" y="1276350"/>
          <p14:tracePt t="64949" x="7205663" y="1314450"/>
          <p14:tracePt t="64956" x="7154863" y="1339850"/>
          <p14:tracePt t="64964" x="7092950" y="1401763"/>
          <p14:tracePt t="64971" x="7042150" y="1463675"/>
          <p14:tracePt t="64978" x="7005638" y="1527175"/>
          <p14:tracePt t="64986" x="6980238" y="1576388"/>
          <p14:tracePt t="64993" x="6942138" y="1614488"/>
          <p14:tracePt t="65000" x="6942138" y="1639888"/>
          <p14:tracePt t="65007" x="6916738" y="1663700"/>
          <p14:tracePt t="65014" x="6916738" y="1676400"/>
          <p14:tracePt t="65021" x="6905625" y="1714500"/>
          <p14:tracePt t="65035" x="6905625" y="1727200"/>
          <p14:tracePt t="65049" x="6905625" y="1739900"/>
          <p14:tracePt t="65064" x="6905625" y="1752600"/>
          <p14:tracePt t="65070" x="6916738" y="1765300"/>
          <p14:tracePt t="65077" x="6954838" y="1789113"/>
          <p14:tracePt t="65085" x="6992938" y="1814513"/>
          <p14:tracePt t="65092" x="7080250" y="1852613"/>
          <p14:tracePt t="65099" x="7192963" y="1914525"/>
          <p14:tracePt t="65106" x="7342188" y="1965325"/>
          <p14:tracePt t="65114" x="7518400" y="2039938"/>
          <p14:tracePt t="65121" x="7693025" y="2101850"/>
          <p14:tracePt t="65127" x="7843838" y="2139950"/>
          <p14:tracePt t="65134" x="7954963" y="2178050"/>
          <p14:tracePt t="65142" x="8043863" y="2190750"/>
          <p14:tracePt t="65149" x="8080375" y="2201863"/>
          <p14:tracePt t="65155" x="8131175" y="2214563"/>
          <p14:tracePt t="65163" x="8156575" y="2214563"/>
          <p14:tracePt t="65170" x="8180388" y="2227263"/>
          <p14:tracePt t="65177" x="8205788" y="2227263"/>
          <p14:tracePt t="65184" x="8218488" y="2227263"/>
          <p14:tracePt t="65191" x="8231188" y="2227263"/>
          <p14:tracePt t="65198" x="8243888" y="2227263"/>
          <p14:tracePt t="65214" x="8256588" y="2214563"/>
          <p14:tracePt t="65220" x="8267700" y="2214563"/>
          <p14:tracePt t="65234" x="8280400" y="2201863"/>
          <p14:tracePt t="65241" x="8293100" y="2165350"/>
          <p14:tracePt t="65248" x="8293100" y="2114550"/>
          <p14:tracePt t="65254" x="8305800" y="2065338"/>
          <p14:tracePt t="65262" x="8305800" y="2027238"/>
          <p14:tracePt t="65268" x="8305800" y="1978025"/>
          <p14:tracePt t="65276" x="8305800" y="1939925"/>
          <p14:tracePt t="65284" x="8293100" y="1901825"/>
          <p14:tracePt t="65291" x="8267700" y="1852613"/>
          <p14:tracePt t="65298" x="8256588" y="1814513"/>
          <p14:tracePt t="65305" x="8205788" y="1765300"/>
          <p14:tracePt t="65312" x="8143875" y="1701800"/>
          <p14:tracePt t="65319" x="8067675" y="1639888"/>
          <p14:tracePt t="65326" x="7954963" y="1589088"/>
          <p14:tracePt t="65333" x="7867650" y="1539875"/>
          <p14:tracePt t="65340" x="7767638" y="1489075"/>
          <p14:tracePt t="65347" x="7642225" y="1463675"/>
          <p14:tracePt t="65354" x="7542213" y="1414463"/>
          <p14:tracePt t="65361" x="7429500" y="1401763"/>
          <p14:tracePt t="65368" x="7318375" y="1376363"/>
          <p14:tracePt t="65375" x="7167563" y="1363663"/>
          <p14:tracePt t="65382" x="7016750" y="1350963"/>
          <p14:tracePt t="65390" x="6880225" y="1350963"/>
          <p14:tracePt t="65397" x="6780213" y="1350963"/>
          <p14:tracePt t="65404" x="6680200" y="1350963"/>
          <p14:tracePt t="65411" x="6604000" y="1363663"/>
          <p14:tracePt t="65418" x="6554788" y="1389063"/>
          <p14:tracePt t="65425" x="6516688" y="1401763"/>
          <p14:tracePt t="65432" x="6492875" y="1414463"/>
          <p14:tracePt t="65439" x="6467475" y="1427163"/>
          <p14:tracePt t="65447" x="6442075" y="1439863"/>
          <p14:tracePt t="65454" x="6429375" y="1463675"/>
          <p14:tracePt t="65460" x="6403975" y="1476375"/>
          <p14:tracePt t="65467" x="6391275" y="1501775"/>
          <p14:tracePt t="65474" x="6367463" y="1514475"/>
          <p14:tracePt t="65482" x="6354763" y="1527175"/>
          <p14:tracePt t="65490" x="6329363" y="1552575"/>
          <p14:tracePt t="65497" x="6316663" y="1563688"/>
          <p14:tracePt t="65504" x="6303963" y="1589088"/>
          <p14:tracePt t="65511" x="6291263" y="1601788"/>
          <p14:tracePt t="65518" x="6267450" y="1614488"/>
          <p14:tracePt t="65525" x="6267450" y="1627188"/>
          <p14:tracePt t="65532" x="6254750" y="1639888"/>
          <p14:tracePt t="65539" x="6229350" y="1663700"/>
          <p14:tracePt t="65553" x="6216650" y="1676400"/>
          <p14:tracePt t="65567" x="6203950" y="1676400"/>
          <p14:tracePt t="65574" x="6203950" y="1689100"/>
          <p14:tracePt t="65581" x="6203950" y="1701800"/>
          <p14:tracePt t="66122" x="6180138" y="1727200"/>
          <p14:tracePt t="66130" x="6142038" y="1776413"/>
          <p14:tracePt t="66136" x="6129338" y="1801813"/>
          <p14:tracePt t="66143" x="6091238" y="1827213"/>
          <p14:tracePt t="66150" x="6078538" y="1865313"/>
          <p14:tracePt t="66157" x="6054725" y="1876425"/>
          <p14:tracePt t="66165" x="6042025" y="1889125"/>
          <p14:tracePt t="66171" x="6029325" y="1914525"/>
          <p14:tracePt t="66185" x="6016625" y="1914525"/>
          <p14:tracePt t="66193" x="6003925" y="1914525"/>
          <p14:tracePt t="66200" x="6003925" y="1927225"/>
          <p14:tracePt t="66214" x="5991225" y="1952625"/>
          <p14:tracePt t="66222" x="5978525" y="1978025"/>
          <p14:tracePt t="66229" x="5967413" y="2001838"/>
          <p14:tracePt t="66235" x="5942013" y="2039938"/>
          <p14:tracePt t="66242" x="5929313" y="2089150"/>
          <p14:tracePt t="66249" x="5903913" y="2114550"/>
          <p14:tracePt t="66257" x="5891213" y="2152650"/>
          <p14:tracePt t="66264" x="5867400" y="2190750"/>
          <p14:tracePt t="66271" x="5854700" y="2227263"/>
          <p14:tracePt t="66278" x="5842000" y="2265363"/>
          <p14:tracePt t="66285" x="5842000" y="2303463"/>
          <p14:tracePt t="66292" x="5829300" y="2327275"/>
          <p14:tracePt t="66299" x="5829300" y="2352675"/>
          <p14:tracePt t="66307" x="5829300" y="2365375"/>
          <p14:tracePt t="66314" x="5816600" y="2390775"/>
          <p14:tracePt t="66335" x="5816600" y="2403475"/>
          <p14:tracePt t="66349" x="5816600" y="2414588"/>
          <p14:tracePt t="66356" x="5816600" y="2427288"/>
          <p14:tracePt t="66377" x="5816600" y="2439988"/>
          <p14:tracePt t="66392" x="5816600" y="2452688"/>
          <p14:tracePt t="66406" x="5816600" y="2465388"/>
          <p14:tracePt t="66421" x="5816600" y="2478088"/>
          <p14:tracePt t="66434" x="5816600" y="2490788"/>
          <p14:tracePt t="66470" x="5816600" y="2503488"/>
          <p14:tracePt t="66555" x="5829300" y="2503488"/>
          <p14:tracePt t="66583" x="5842000" y="2503488"/>
          <p14:tracePt t="67109" x="5854700" y="2503488"/>
          <p14:tracePt t="67194" x="5867400" y="2503488"/>
          <p14:tracePt t="67492" x="5878513" y="2503488"/>
          <p14:tracePt t="67499" x="5891213" y="2503488"/>
          <p14:tracePt t="67506" x="5903913" y="2503488"/>
          <p14:tracePt t="67521" x="5916613" y="2503488"/>
          <p14:tracePt t="67527" x="5929313" y="2503488"/>
          <p14:tracePt t="67542" x="5942013" y="2503488"/>
          <p14:tracePt t="67556" x="5954713" y="2503488"/>
          <p14:tracePt t="67577" x="5954713" y="2516188"/>
          <p14:tracePt t="67584" x="5967413" y="2516188"/>
          <p14:tracePt t="67591" x="5967413" y="2527300"/>
          <p14:tracePt t="67606" x="5978525" y="2527300"/>
          <p14:tracePt t="67627" x="5991225" y="2540000"/>
          <p14:tracePt t="67641" x="6003925" y="2552700"/>
          <p14:tracePt t="67662" x="6029325" y="2565400"/>
          <p14:tracePt t="67669" x="6029325" y="2578100"/>
          <p14:tracePt t="67683" x="6042025" y="2590800"/>
          <p14:tracePt t="67698" x="6054725" y="2590800"/>
          <p14:tracePt t="67713" x="6054725" y="2603500"/>
          <p14:tracePt t="67719" x="6067425" y="2603500"/>
          <p14:tracePt t="67741" x="6067425" y="2616200"/>
          <p14:tracePt t="67754" x="6078538" y="2616200"/>
          <p14:tracePt t="67775" x="6078538" y="2627313"/>
          <p14:tracePt t="67790" x="6091238" y="2627313"/>
          <p14:tracePt t="67805" x="6091238" y="2640013"/>
          <p14:tracePt t="67813" x="6103938" y="2640013"/>
          <p14:tracePt t="67826" x="6116638" y="2640013"/>
          <p14:tracePt t="67833" x="6129338" y="2652713"/>
          <p14:tracePt t="67840" x="6142038" y="2652713"/>
          <p14:tracePt t="67847" x="6167438" y="2690813"/>
          <p14:tracePt t="67854" x="6191250" y="2703513"/>
          <p14:tracePt t="67861" x="6242050" y="2740025"/>
          <p14:tracePt t="67868" x="6267450" y="2765425"/>
          <p14:tracePt t="67875" x="6291263" y="2790825"/>
          <p14:tracePt t="67882" x="6316663" y="2828925"/>
          <p14:tracePt t="67898" x="6354763" y="2852738"/>
          <p14:tracePt t="67904" x="6391275" y="2890838"/>
          <p14:tracePt t="67911" x="6403975" y="2903538"/>
          <p14:tracePt t="67918" x="6416675" y="2916238"/>
          <p14:tracePt t="67925" x="6429375" y="2928938"/>
          <p14:tracePt t="67939" x="6442075" y="2941638"/>
          <p14:tracePt t="67968" x="6454775" y="2941638"/>
          <p14:tracePt t="67975" x="6454775" y="2952750"/>
          <p14:tracePt t="68004" x="6467475" y="2952750"/>
          <p14:tracePt t="68046" x="6480175" y="2952750"/>
          <p14:tracePt t="68060" x="6492875" y="2952750"/>
          <p14:tracePt t="68096" x="6503988" y="2952750"/>
          <p14:tracePt t="68117" x="6516688" y="2952750"/>
          <p14:tracePt t="68131" x="6529388" y="2952750"/>
          <p14:tracePt t="68138" x="6542088" y="2952750"/>
          <p14:tracePt t="68146" x="6567488" y="2965450"/>
          <p14:tracePt t="68152" x="6604000" y="2978150"/>
          <p14:tracePt t="68159" x="6642100" y="2978150"/>
          <p14:tracePt t="68166" x="6680200" y="2990850"/>
          <p14:tracePt t="68173" x="6729413" y="2990850"/>
          <p14:tracePt t="68180" x="6780213" y="3003550"/>
          <p14:tracePt t="68187" x="6829425" y="3003550"/>
          <p14:tracePt t="68196" x="6905625" y="3016250"/>
          <p14:tracePt t="68202" x="6992938" y="3041650"/>
          <p14:tracePt t="68209" x="7080250" y="3054350"/>
          <p14:tracePt t="68216" x="7180263" y="3078163"/>
          <p14:tracePt t="68223" x="7267575" y="3103563"/>
          <p14:tracePt t="68230" x="7354888" y="3128963"/>
          <p14:tracePt t="68238" x="7418388" y="3154363"/>
          <p14:tracePt t="68244" x="7454900" y="3165475"/>
          <p14:tracePt t="68251" x="7480300" y="3178175"/>
          <p14:tracePt t="68259" x="7493000" y="3178175"/>
          <p14:tracePt t="68265" x="7493000" y="3190875"/>
          <p14:tracePt t="68302" x="7493000" y="3203575"/>
          <p14:tracePt t="68337" x="7493000" y="3216275"/>
          <p14:tracePt t="68386" x="7505700" y="3216275"/>
          <p14:tracePt t="68514" x="7505700" y="3203575"/>
          <p14:tracePt t="68550" x="7505700" y="3190875"/>
          <p14:tracePt t="68564" x="7505700" y="3178175"/>
          <p14:tracePt t="68571" x="7493000" y="3165475"/>
          <p14:tracePt t="68578" x="7467600" y="3141663"/>
          <p14:tracePt t="68585" x="7429500" y="3116263"/>
          <p14:tracePt t="68592" x="7405688" y="3090863"/>
          <p14:tracePt t="68600" x="7380288" y="3054350"/>
          <p14:tracePt t="68607" x="7329488" y="3041650"/>
          <p14:tracePt t="68615" x="7305675" y="3003550"/>
          <p14:tracePt t="68621" x="7280275" y="2990850"/>
          <p14:tracePt t="68629" x="7254875" y="2978150"/>
          <p14:tracePt t="68635" x="7242175" y="2965450"/>
          <p14:tracePt t="68642" x="7229475" y="2952750"/>
          <p14:tracePt t="68656" x="7218363" y="2952750"/>
          <p14:tracePt t="68677" x="7205663" y="2952750"/>
          <p14:tracePt t="68684" x="7167563" y="2952750"/>
          <p14:tracePt t="68691" x="7129463" y="2952750"/>
          <p14:tracePt t="68699" x="7042150" y="2978150"/>
          <p14:tracePt t="68707" x="6929438" y="3028950"/>
          <p14:tracePt t="68713" x="6805613" y="3090863"/>
          <p14:tracePt t="68720" x="6692900" y="3128963"/>
          <p14:tracePt t="68728" x="6604000" y="3165475"/>
          <p14:tracePt t="68735" x="6567488" y="3190875"/>
          <p14:tracePt t="68742" x="6542088" y="3203575"/>
          <p14:tracePt t="68749" x="6516688" y="3216275"/>
          <p14:tracePt t="68755" x="6503988" y="3216275"/>
          <p14:tracePt t="68763" x="6492875" y="3228975"/>
          <p14:tracePt t="68777" x="6492875" y="3241675"/>
          <p14:tracePt t="68841" x="6492875" y="3254375"/>
          <p14:tracePt t="68855" x="6503988" y="3278188"/>
          <p14:tracePt t="68862" x="6529388" y="3303588"/>
          <p14:tracePt t="68869" x="6554788" y="3328988"/>
          <p14:tracePt t="68876" x="6567488" y="3341688"/>
          <p14:tracePt t="68883" x="6580188" y="3367088"/>
          <p14:tracePt t="68897" x="6604000" y="3378200"/>
          <p14:tracePt t="68898" x="6604000" y="3403600"/>
          <p14:tracePt t="68905" x="6629400" y="3403600"/>
          <p14:tracePt t="68913" x="6654800" y="3416300"/>
          <p14:tracePt t="68919" x="6680200" y="3429000"/>
          <p14:tracePt t="68926" x="6716713" y="3441700"/>
          <p14:tracePt t="68933" x="6767513" y="3441700"/>
          <p14:tracePt t="68940" x="6854825" y="3441700"/>
          <p14:tracePt t="68947" x="6980238" y="3416300"/>
          <p14:tracePt t="68955" x="7129463" y="3378200"/>
          <p14:tracePt t="68961" x="7280275" y="3303588"/>
          <p14:tracePt t="68968" x="7429500" y="3241675"/>
          <p14:tracePt t="68976" x="7542213" y="3165475"/>
          <p14:tracePt t="68982" x="7631113" y="3090863"/>
          <p14:tracePt t="68990" x="7667625" y="3041650"/>
          <p14:tracePt t="68997" x="7705725" y="3016250"/>
          <p14:tracePt t="69012" x="7718425" y="2990850"/>
          <p14:tracePt t="69026" x="7718425" y="2965450"/>
          <p14:tracePt t="69033" x="7718425" y="2952750"/>
          <p14:tracePt t="69040" x="7718425" y="2916238"/>
          <p14:tracePt t="69047" x="7718425" y="2878138"/>
          <p14:tracePt t="69054" x="7718425" y="2828925"/>
          <p14:tracePt t="69061" x="7718425" y="2765425"/>
          <p14:tracePt t="69068" x="7680325" y="2678113"/>
          <p14:tracePt t="69075" x="7642225" y="2578100"/>
          <p14:tracePt t="69082" x="7567613" y="2490788"/>
          <p14:tracePt t="69089" x="7467600" y="2365375"/>
          <p14:tracePt t="69096" x="7367588" y="2252663"/>
          <p14:tracePt t="69104" x="7254875" y="2139950"/>
          <p14:tracePt t="69111" x="7142163" y="2078038"/>
          <p14:tracePt t="69118" x="7042150" y="2027238"/>
          <p14:tracePt t="69125" x="6954838" y="2001838"/>
          <p14:tracePt t="69132" x="6880225" y="1978025"/>
          <p14:tracePt t="69139" x="6816725" y="1952625"/>
          <p14:tracePt t="69146" x="6780213" y="1939925"/>
          <p14:tracePt t="69153" x="6729413" y="1939925"/>
          <p14:tracePt t="69160" x="6692900" y="1939925"/>
          <p14:tracePt t="69167" x="6642100" y="1939925"/>
          <p14:tracePt t="69175" x="6592888" y="1939925"/>
          <p14:tracePt t="69181" x="6529388" y="1939925"/>
          <p14:tracePt t="69188" x="6480175" y="1939925"/>
          <p14:tracePt t="69196" x="6403975" y="1939925"/>
          <p14:tracePt t="69203" x="6342063" y="1939925"/>
          <p14:tracePt t="69211" x="6267450" y="1952625"/>
          <p14:tracePt t="69217" x="6191250" y="1965325"/>
          <p14:tracePt t="69224" x="6142038" y="1978025"/>
          <p14:tracePt t="69231" x="6078538" y="2001838"/>
          <p14:tracePt t="69239" x="6042025" y="2014538"/>
          <p14:tracePt t="69246" x="6016625" y="2027238"/>
          <p14:tracePt t="69253" x="5991225" y="2052638"/>
          <p14:tracePt t="69260" x="5967413" y="2052638"/>
          <p14:tracePt t="69266" x="5942013" y="2078038"/>
          <p14:tracePt t="69281" x="5929313" y="2089150"/>
          <p14:tracePt t="69288" x="5916613" y="2101850"/>
          <p14:tracePt t="69296" x="5903913" y="2114550"/>
          <p14:tracePt t="69310" x="5891213" y="2127250"/>
          <p14:tracePt t="69317" x="5891213" y="2139950"/>
          <p14:tracePt t="69331" x="5878513" y="2152650"/>
          <p14:tracePt t="69346" x="5867400" y="2165350"/>
          <p14:tracePt t="69352" x="5867400" y="2178050"/>
          <p14:tracePt t="69359" x="5867400" y="2201863"/>
          <p14:tracePt t="69366" x="5867400" y="2239963"/>
          <p14:tracePt t="69373" x="5854700" y="2265363"/>
          <p14:tracePt t="69380" x="5854700" y="2303463"/>
          <p14:tracePt t="69387" x="5842000" y="2339975"/>
          <p14:tracePt t="69394" x="5842000" y="2390775"/>
          <p14:tracePt t="69402" x="5842000" y="2427288"/>
          <p14:tracePt t="69409" x="5842000" y="2465388"/>
          <p14:tracePt t="69416" x="5842000" y="2490788"/>
          <p14:tracePt t="69423" x="5842000" y="2516188"/>
          <p14:tracePt t="69430" x="5842000" y="2540000"/>
          <p14:tracePt t="69437" x="5842000" y="2565400"/>
          <p14:tracePt t="69445" x="5842000" y="2590800"/>
          <p14:tracePt t="69451" x="5842000" y="2627313"/>
          <p14:tracePt t="69458" x="5854700" y="2652713"/>
          <p14:tracePt t="69465" x="5854700" y="2690813"/>
          <p14:tracePt t="69473" x="5854700" y="2728913"/>
          <p14:tracePt t="69480" x="5878513" y="2752725"/>
          <p14:tracePt t="69487" x="5891213" y="2778125"/>
          <p14:tracePt t="69494" x="5891213" y="2803525"/>
          <p14:tracePt t="69502" x="5903913" y="2828925"/>
          <p14:tracePt t="69509" x="5916613" y="2865438"/>
          <p14:tracePt t="69515" x="5929313" y="2890838"/>
          <p14:tracePt t="69523" x="5942013" y="2903538"/>
          <p14:tracePt t="69529" x="5954713" y="2928938"/>
          <p14:tracePt t="69537" x="5954713" y="2952750"/>
          <p14:tracePt t="69544" x="5967413" y="2965450"/>
          <p14:tracePt t="69551" x="5978525" y="2990850"/>
          <p14:tracePt t="69558" x="5991225" y="3003550"/>
          <p14:tracePt t="69564" x="6029325" y="3016250"/>
          <p14:tracePt t="69572" x="6067425" y="3054350"/>
          <p14:tracePt t="69579" x="6129338" y="3090863"/>
          <p14:tracePt t="69586" x="6191250" y="3128963"/>
          <p14:tracePt t="69593" x="6291263" y="3165475"/>
          <p14:tracePt t="69601" x="6391275" y="3203575"/>
          <p14:tracePt t="69608" x="6467475" y="3241675"/>
          <p14:tracePt t="69615" x="6554788" y="3267075"/>
          <p14:tracePt t="69622" x="6616700" y="3267075"/>
          <p14:tracePt t="69629" x="6704013" y="3278188"/>
          <p14:tracePt t="69636" x="6805613" y="3278188"/>
          <p14:tracePt t="69643" x="6905625" y="3278188"/>
          <p14:tracePt t="69650" x="7016750" y="3254375"/>
          <p14:tracePt t="69657" x="7118350" y="3241675"/>
          <p14:tracePt t="69664" x="7192963" y="3216275"/>
          <p14:tracePt t="69671" x="7242175" y="3203575"/>
          <p14:tracePt t="69679" x="7280275" y="3190875"/>
          <p14:tracePt t="69685" x="7305675" y="3178175"/>
          <p14:tracePt t="69692" x="7318375" y="3178175"/>
          <p14:tracePt t="69707" x="7329488" y="3165475"/>
          <p14:tracePt t="69728" x="7342188" y="3165475"/>
          <p14:tracePt t="69736" x="7354888" y="3141663"/>
          <p14:tracePt t="69742" x="7380288" y="3128963"/>
          <p14:tracePt t="69749" x="7392988" y="3116263"/>
          <p14:tracePt t="69757" x="7418388" y="3078163"/>
          <p14:tracePt t="69764" x="7418388" y="3041650"/>
          <p14:tracePt t="69771" x="7442200" y="3003550"/>
          <p14:tracePt t="69777" x="7454900" y="2965450"/>
          <p14:tracePt t="69785" x="7467600" y="2928938"/>
          <p14:tracePt t="69792" x="7467600" y="2890838"/>
          <p14:tracePt t="69799" x="7467600" y="2852738"/>
          <p14:tracePt t="69807" x="7467600" y="2816225"/>
          <p14:tracePt t="69814" x="7454900" y="2778125"/>
          <p14:tracePt t="69821" x="7442200" y="2740025"/>
          <p14:tracePt t="69828" x="7405688" y="2703513"/>
          <p14:tracePt t="69835" x="7367588" y="2665413"/>
          <p14:tracePt t="69842" x="7305675" y="2616200"/>
          <p14:tracePt t="69849" x="7192963" y="2540000"/>
          <p14:tracePt t="69856" x="7054850" y="2478088"/>
          <p14:tracePt t="69863" x="6916738" y="2403475"/>
          <p14:tracePt t="69870" x="6767513" y="2365375"/>
          <p14:tracePt t="69877" x="6654800" y="2339975"/>
          <p14:tracePt t="69884" x="6554788" y="2327275"/>
          <p14:tracePt t="69896" x="6467475" y="2314575"/>
          <p14:tracePt t="69898" x="6416675" y="2314575"/>
          <p14:tracePt t="69906" x="6354763" y="2314575"/>
          <p14:tracePt t="69913" x="6291263" y="2327275"/>
          <p14:tracePt t="69921" x="6229350" y="2327275"/>
          <p14:tracePt t="69927" x="6167438" y="2352675"/>
          <p14:tracePt t="69934" x="6116638" y="2378075"/>
          <p14:tracePt t="69942" x="6054725" y="2414588"/>
          <p14:tracePt t="69949" x="6029325" y="2427288"/>
          <p14:tracePt t="69956" x="5991225" y="2452688"/>
          <p14:tracePt t="69969" x="5978525" y="2478088"/>
          <p14:tracePt t="69977" x="5967413" y="2478088"/>
          <p14:tracePt t="69983" x="5954713" y="2503488"/>
          <p14:tracePt t="69997" x="5954713" y="2516188"/>
          <p14:tracePt t="70005" x="5954713" y="2527300"/>
          <p14:tracePt t="70013" x="5954713" y="2540000"/>
          <p14:tracePt t="70027" x="5954713" y="2552700"/>
          <p14:tracePt t="70034" x="5954713" y="2578100"/>
          <p14:tracePt t="70048" x="5954713" y="2603500"/>
          <p14:tracePt t="70055" x="5954713" y="2627313"/>
          <p14:tracePt t="70062" x="5954713" y="2652713"/>
          <p14:tracePt t="70069" x="5967413" y="2678113"/>
          <p14:tracePt t="70076" x="5978525" y="2703513"/>
          <p14:tracePt t="70083" x="6003925" y="2716213"/>
          <p14:tracePt t="70090" x="6016625" y="2765425"/>
          <p14:tracePt t="70097" x="6054725" y="2778125"/>
          <p14:tracePt t="70105" x="6091238" y="2816225"/>
          <p14:tracePt t="70113" x="6129338" y="2840038"/>
          <p14:tracePt t="70119" x="6191250" y="2878138"/>
          <p14:tracePt t="70126" x="6254750" y="2903538"/>
          <p14:tracePt t="70133" x="6329363" y="2941638"/>
          <p14:tracePt t="70140" x="6403975" y="2952750"/>
          <p14:tracePt t="70148" x="6480175" y="2965450"/>
          <p14:tracePt t="70154" x="6580188" y="2978150"/>
          <p14:tracePt t="70162" x="6680200" y="2978150"/>
          <p14:tracePt t="70168" x="6805613" y="2978150"/>
          <p14:tracePt t="70175" x="6916738" y="2978150"/>
          <p14:tracePt t="70182" x="7054850" y="2952750"/>
          <p14:tracePt t="70190" x="7167563" y="2928938"/>
          <p14:tracePt t="70196" x="7242175" y="2916238"/>
          <p14:tracePt t="70205" x="7292975" y="2903538"/>
          <p14:tracePt t="70213" x="7318375" y="2890838"/>
          <p14:tracePt t="70219" x="7318375" y="2878138"/>
          <p14:tracePt t="70225" x="7329488" y="2878138"/>
          <p14:tracePt t="72142" x="7318375" y="2978150"/>
          <p14:tracePt t="72150" x="7242175" y="3116263"/>
          <p14:tracePt t="72156" x="7205663" y="3254375"/>
          <p14:tracePt t="72163" x="7180263" y="3403600"/>
          <p14:tracePt t="72170" x="7142163" y="3554413"/>
          <p14:tracePt t="72177" x="7105650" y="3703638"/>
          <p14:tracePt t="72184" x="7092950" y="3854450"/>
          <p14:tracePt t="72191" x="7080250" y="3992563"/>
          <p14:tracePt t="72198" x="7080250" y="4105275"/>
          <p14:tracePt t="72205" x="7080250" y="4205288"/>
          <p14:tracePt t="72213" x="7080250" y="4318000"/>
          <p14:tracePt t="72220" x="7092950" y="4367213"/>
          <p14:tracePt t="72229" x="7092950" y="4405313"/>
          <p14:tracePt t="72234" x="7092950" y="4443413"/>
          <p14:tracePt t="72241" x="7092950" y="4479925"/>
          <p14:tracePt t="72248" x="7092950" y="4530725"/>
          <p14:tracePt t="72255" x="7092950" y="4567238"/>
          <p14:tracePt t="72262" x="7092950" y="4605338"/>
          <p14:tracePt t="72269" x="7092950" y="4630738"/>
          <p14:tracePt t="72276" x="7092950" y="4643438"/>
          <p14:tracePt t="72284" x="7105650" y="4667250"/>
          <p14:tracePt t="72290" x="7105650" y="4705350"/>
          <p14:tracePt t="72298" x="7118350" y="4743450"/>
          <p14:tracePt t="72304" x="7118350" y="4779963"/>
          <p14:tracePt t="72313" x="7129463" y="4843463"/>
          <p14:tracePt t="72320" x="7154863" y="4905375"/>
          <p14:tracePt t="72328" x="7180263" y="5005388"/>
          <p14:tracePt t="72333" x="7218363" y="5092700"/>
          <p14:tracePt t="72341" x="7242175" y="5181600"/>
          <p14:tracePt t="72348" x="7280275" y="5294313"/>
          <p14:tracePt t="72355" x="7305675" y="5356225"/>
          <p14:tracePt t="72362" x="7329488" y="5430838"/>
          <p14:tracePt t="72369" x="7367588" y="5494338"/>
          <p14:tracePt t="72376" x="7405688" y="5568950"/>
          <p14:tracePt t="72383" x="7454900" y="5630863"/>
          <p14:tracePt t="72390" x="7493000" y="5681663"/>
          <p14:tracePt t="72397" x="7531100" y="5743575"/>
          <p14:tracePt t="72404" x="7567613" y="5807075"/>
          <p14:tracePt t="72412" x="7631113" y="5881688"/>
          <p14:tracePt t="72419" x="7667625" y="5956300"/>
          <p14:tracePt t="72426" x="7705725" y="6007100"/>
          <p14:tracePt t="72433" x="7742238" y="6069013"/>
          <p14:tracePt t="72440" x="7767638" y="6107113"/>
          <p14:tracePt t="72447" x="7780338" y="6145213"/>
          <p14:tracePt t="72454" x="7793038" y="6157913"/>
          <p14:tracePt t="72461" x="7805738" y="6169025"/>
          <p14:tracePt t="72468" x="7805738" y="6181725"/>
          <p14:tracePt t="72482" x="7805738" y="6194425"/>
          <p14:tracePt t="72575" x="7818438" y="6194425"/>
          <p14:tracePt t="72639" x="7818438" y="6181725"/>
          <p14:tracePt t="72653" x="7793038" y="6157913"/>
          <p14:tracePt t="72661" x="7780338" y="6132513"/>
          <p14:tracePt t="72667" x="7742238" y="6107113"/>
          <p14:tracePt t="72674" x="7718425" y="6081713"/>
          <p14:tracePt t="72681" x="7667625" y="6045200"/>
          <p14:tracePt t="72688" x="7605713" y="6007100"/>
          <p14:tracePt t="72695" x="7531100" y="5956300"/>
          <p14:tracePt t="72702" x="7467600" y="5932488"/>
          <p14:tracePt t="72709" x="7429500" y="5907088"/>
          <p14:tracePt t="72717" x="7392988" y="5894388"/>
          <p14:tracePt t="72724" x="7367588" y="5881688"/>
          <p14:tracePt t="72731" x="7354888" y="5881688"/>
          <p14:tracePt t="72738" x="7342188" y="5881688"/>
          <p14:tracePt t="72745" x="7318375" y="5881688"/>
          <p14:tracePt t="72752" x="7292975" y="5881688"/>
          <p14:tracePt t="72759" x="7267575" y="5881688"/>
          <p14:tracePt t="72767" x="7229475" y="5881688"/>
          <p14:tracePt t="72773" x="7192963" y="5894388"/>
          <p14:tracePt t="72780" x="7142163" y="5894388"/>
          <p14:tracePt t="72787" x="7067550" y="5907088"/>
          <p14:tracePt t="72795" x="7016750" y="5919788"/>
          <p14:tracePt t="72801" x="6942138" y="5932488"/>
          <p14:tracePt t="72809" x="6892925" y="5932488"/>
          <p14:tracePt t="72816" x="6829425" y="5932488"/>
          <p14:tracePt t="72824" x="6754813" y="5945188"/>
          <p14:tracePt t="72830" x="6704013" y="5956300"/>
          <p14:tracePt t="72838" x="6629400" y="5969000"/>
          <p14:tracePt t="72845" x="6554788" y="5981700"/>
          <p14:tracePt t="72852" x="6492875" y="5994400"/>
          <p14:tracePt t="72859" x="6442075" y="5994400"/>
          <p14:tracePt t="72865" x="6367463" y="6007100"/>
          <p14:tracePt t="72873" x="6316663" y="6019800"/>
          <p14:tracePt t="72880" x="6280150" y="6032500"/>
          <p14:tracePt t="72887" x="6254750" y="6032500"/>
          <p14:tracePt t="72895" x="6216650" y="6032500"/>
          <p14:tracePt t="72912" x="6203950" y="6032500"/>
          <p14:tracePt t="72930" x="6191250" y="6032500"/>
          <p14:tracePt t="72945" x="6180138" y="6032500"/>
          <p14:tracePt t="72986" x="6180138" y="6045200"/>
          <p14:tracePt t="73065" x="6203950" y="6045200"/>
          <p14:tracePt t="73072" x="6267450" y="6069013"/>
          <p14:tracePt t="73078" x="6391275" y="6107113"/>
          <p14:tracePt t="73086" x="6542088" y="6157913"/>
          <p14:tracePt t="73093" x="6729413" y="6194425"/>
          <p14:tracePt t="73100" x="6929438" y="6232525"/>
          <p14:tracePt t="73107" x="7154863" y="6257925"/>
          <p14:tracePt t="73115" x="7305675" y="6257925"/>
          <p14:tracePt t="73122" x="7405688" y="6269038"/>
          <p14:tracePt t="73128" x="7467600" y="6269038"/>
          <p14:tracePt t="73136" x="7493000" y="6269038"/>
          <p14:tracePt t="73143" x="7518400" y="6269038"/>
          <p14:tracePt t="73150" x="7542213" y="6269038"/>
          <p14:tracePt t="73164" x="7554913" y="6269038"/>
          <p14:tracePt t="73178" x="7580313" y="6269038"/>
          <p14:tracePt t="73185" x="7593013" y="6269038"/>
          <p14:tracePt t="73192" x="7605713" y="6257925"/>
          <p14:tracePt t="73199" x="7667625" y="6232525"/>
          <p14:tracePt t="73206" x="7718425" y="6219825"/>
          <p14:tracePt t="73213" x="7793038" y="6194425"/>
          <p14:tracePt t="73221" x="7854950" y="6157913"/>
          <p14:tracePt t="73228" x="7905750" y="6107113"/>
          <p14:tracePt t="73235" x="7954963" y="6069013"/>
          <p14:tracePt t="73242" x="7980363" y="6056313"/>
          <p14:tracePt t="73249" x="8005763" y="6045200"/>
          <p14:tracePt t="73256" x="8005763" y="6019800"/>
          <p14:tracePt t="73292" x="8005763" y="6007100"/>
          <p14:tracePt t="73306" x="8005763" y="5981700"/>
          <p14:tracePt t="73313" x="7980363" y="5919788"/>
          <p14:tracePt t="73321" x="7931150" y="5881688"/>
          <p14:tracePt t="73328" x="7854950" y="5794375"/>
          <p14:tracePt t="73335" x="7767638" y="5719763"/>
          <p14:tracePt t="73341" x="7654925" y="5668963"/>
          <p14:tracePt t="73349" x="7567613" y="5630863"/>
          <p14:tracePt t="73356" x="7493000" y="5594350"/>
          <p14:tracePt t="73363" x="7442200" y="5568950"/>
          <p14:tracePt t="73370" x="7392988" y="5556250"/>
          <p14:tracePt t="73378" x="7354888" y="5556250"/>
          <p14:tracePt t="73384" x="7318375" y="5556250"/>
          <p14:tracePt t="73391" x="7267575" y="5556250"/>
          <p14:tracePt t="73398" x="7242175" y="5556250"/>
          <p14:tracePt t="73405" x="7218363" y="5556250"/>
          <p14:tracePt t="73412" x="7180263" y="5556250"/>
          <p14:tracePt t="73420" x="7154863" y="5556250"/>
          <p14:tracePt t="73428" x="7118350" y="5568950"/>
          <p14:tracePt t="73434" x="7054850" y="5581650"/>
          <p14:tracePt t="73441" x="6992938" y="5594350"/>
          <p14:tracePt t="73448" x="6905625" y="5607050"/>
          <p14:tracePt t="73455" x="6829425" y="5619750"/>
          <p14:tracePt t="73462" x="6754813" y="5643563"/>
          <p14:tracePt t="73469" x="6704013" y="5656263"/>
          <p14:tracePt t="73476" x="6667500" y="5681663"/>
          <p14:tracePt t="73483" x="6642100" y="5694363"/>
          <p14:tracePt t="73490" x="6616700" y="5719763"/>
          <p14:tracePt t="73497" x="6604000" y="5719763"/>
          <p14:tracePt t="73504" x="6580188" y="5743575"/>
          <p14:tracePt t="73512" x="6567488" y="5756275"/>
          <p14:tracePt t="73519" x="6554788" y="5756275"/>
          <p14:tracePt t="73528" x="6554788" y="5768975"/>
          <p14:tracePt t="73555" x="6554788" y="5781675"/>
          <p14:tracePt t="73576" x="6554788" y="5794375"/>
          <p14:tracePt t="73583" x="6567488" y="5807075"/>
          <p14:tracePt t="73590" x="6580188" y="5819775"/>
          <p14:tracePt t="73597" x="6629400" y="5856288"/>
          <p14:tracePt t="73604" x="6654800" y="5868988"/>
          <p14:tracePt t="73612" x="6704013" y="5919788"/>
          <p14:tracePt t="73619" x="6780213" y="5945188"/>
          <p14:tracePt t="73626" x="6854825" y="5981700"/>
          <p14:tracePt t="73633" x="6942138" y="6019800"/>
          <p14:tracePt t="73640" x="7042150" y="6032500"/>
          <p14:tracePt t="73647" x="7129463" y="6045200"/>
          <p14:tracePt t="73654" x="7229475" y="6069013"/>
          <p14:tracePt t="73661" x="7305675" y="6069013"/>
          <p14:tracePt t="73668" x="7392988" y="6069013"/>
          <p14:tracePt t="73675" x="7454900" y="6069013"/>
          <p14:tracePt t="73682" x="7505700" y="6069013"/>
          <p14:tracePt t="73689" x="7593013" y="6045200"/>
          <p14:tracePt t="73696" x="7680325" y="6019800"/>
          <p14:tracePt t="73703" x="7767638" y="5994400"/>
          <p14:tracePt t="73711" x="7843838" y="5969000"/>
          <p14:tracePt t="73718" x="7905750" y="5945188"/>
          <p14:tracePt t="73725" x="7943850" y="5919788"/>
          <p14:tracePt t="73732" x="7980363" y="5894388"/>
          <p14:tracePt t="73740" x="8005763" y="5868988"/>
          <p14:tracePt t="73746" x="8018463" y="5868988"/>
          <p14:tracePt t="73753" x="8043863" y="5843588"/>
          <p14:tracePt t="73781" x="8043863" y="5832475"/>
          <p14:tracePt t="73818" x="8043863" y="5819775"/>
          <p14:tracePt t="73839" x="8043863" y="5807075"/>
          <p14:tracePt t="73846" x="8031163" y="5794375"/>
          <p14:tracePt t="73853" x="8005763" y="5781675"/>
          <p14:tracePt t="73861" x="7993063" y="5756275"/>
          <p14:tracePt t="73867" x="7954963" y="5743575"/>
          <p14:tracePt t="73874" x="7931150" y="5719763"/>
          <p14:tracePt t="73895" x="7880350" y="5694363"/>
          <p14:tracePt t="73902" x="7854950" y="5694363"/>
          <p14:tracePt t="73910" x="7831138" y="5681663"/>
          <p14:tracePt t="73916" x="7805738" y="5668963"/>
          <p14:tracePt t="73924" x="7793038" y="5668963"/>
          <p14:tracePt t="73931" x="7780338" y="5656263"/>
          <p14:tracePt t="73938" x="7767638" y="5656263"/>
          <p14:tracePt t="73952" x="7754938" y="5656263"/>
          <p14:tracePt t="73959" x="7742238" y="5656263"/>
          <p14:tracePt t="73973" x="7731125" y="5656263"/>
          <p14:tracePt t="73988" x="7718425" y="5656263"/>
          <p14:tracePt t="74002" x="7705725" y="5656263"/>
          <p14:tracePt t="74009" x="7693025" y="5656263"/>
          <p14:tracePt t="74024" x="7680325" y="5656263"/>
          <p14:tracePt t="74045" x="7667625" y="5656263"/>
          <p14:tracePt t="77279" x="7905750" y="5481638"/>
          <p14:tracePt t="77286" x="8367713" y="5268913"/>
          <p14:tracePt t="77293" x="8780463" y="50927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07504" y="160505"/>
            <a:ext cx="8352928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Measuring</a:t>
            </a:r>
            <a:r>
              <a:rPr lang="it-IT" sz="3600" dirty="0">
                <a:solidFill>
                  <a:srgbClr val="FFC000"/>
                </a:solidFill>
              </a:rPr>
              <a:t> ONSD-reliability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F04DA0-77A0-4030-862F-17749146F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5359970"/>
            <a:ext cx="4716016" cy="1498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2871E63-476E-4F37-8182-CFD665A9B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5" y="952321"/>
            <a:ext cx="4952852" cy="34847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435FF3-7429-4131-BBC1-BD6B328EF7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87" b="24654"/>
          <a:stretch/>
        </p:blipFill>
        <p:spPr>
          <a:xfrm>
            <a:off x="5220072" y="952321"/>
            <a:ext cx="3816423" cy="34847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D4472D-5ACB-4CEF-9611-6B02F7DA00F5}"/>
              </a:ext>
            </a:extLst>
          </p:cNvPr>
          <p:cNvSpPr txBox="1"/>
          <p:nvPr/>
        </p:nvSpPr>
        <p:spPr>
          <a:xfrm>
            <a:off x="4842283" y="458259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AUROC was 0.94 (95% CI 0.91–0.96), indicating a good level of accuracy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1FAF705-0AAE-4543-8797-751EE563C720}"/>
              </a:ext>
            </a:extLst>
          </p:cNvPr>
          <p:cNvSpPr txBox="1"/>
          <p:nvPr/>
        </p:nvSpPr>
        <p:spPr>
          <a:xfrm>
            <a:off x="136641" y="4705350"/>
            <a:ext cx="4165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latin typeface="+mj-lt"/>
              </a:rPr>
              <a:t>The </a:t>
            </a:r>
            <a:r>
              <a:rPr lang="it-IT" sz="2000" b="0" i="0" u="none" strike="noStrike" baseline="0" dirty="0" err="1">
                <a:latin typeface="+mj-lt"/>
              </a:rPr>
              <a:t>pooled</a:t>
            </a:r>
            <a:r>
              <a:rPr lang="it-IT" sz="2000" b="0" i="0" u="none" strike="noStrike" baseline="0" dirty="0">
                <a:latin typeface="+mj-lt"/>
              </a:rPr>
              <a:t> </a:t>
            </a:r>
            <a:r>
              <a:rPr lang="it-IT" sz="2000" b="0" i="0" u="none" strike="noStrike" baseline="0" dirty="0" err="1">
                <a:latin typeface="+mj-lt"/>
              </a:rPr>
              <a:t>sensitivity</a:t>
            </a:r>
            <a:r>
              <a:rPr lang="it-IT" sz="2000" b="0" i="0" u="none" strike="noStrike" baseline="0" dirty="0">
                <a:latin typeface="+mj-lt"/>
              </a:rPr>
              <a:t> </a:t>
            </a:r>
            <a:r>
              <a:rPr lang="it-IT" sz="2000" b="0" i="0" u="none" strike="noStrike" baseline="0" dirty="0" err="1">
                <a:latin typeface="+mj-lt"/>
              </a:rPr>
              <a:t>was</a:t>
            </a:r>
            <a:endParaRPr lang="it-IT" sz="2000" b="0" i="0" u="none" strike="noStrike" baseline="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0.90 (95% CI 0.80–0.95, p= 0.09), and the pooled specificity was 0.85 (95% CI 0.73–0.93, p = 0.13).</a:t>
            </a:r>
            <a:endParaRPr lang="it-IT" sz="2000" dirty="0">
              <a:latin typeface="+mj-l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9A368C-AAF0-47BC-B8C2-B7FD66FC0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9"/>
    </mc:Choice>
    <mc:Fallback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16" x="74613" y="2427288"/>
          <p14:tracePt t="14323" x="125413" y="2478088"/>
          <p14:tracePt t="14330" x="150813" y="2490788"/>
          <p14:tracePt t="14337" x="174625" y="2516188"/>
          <p14:tracePt t="15139" x="174625" y="2678113"/>
          <p14:tracePt t="15147" x="161925" y="2965450"/>
          <p14:tracePt t="15153" x="161925" y="3141663"/>
          <p14:tracePt t="15160" x="161925" y="3278188"/>
          <p14:tracePt t="15167" x="161925" y="3390900"/>
          <p14:tracePt t="15174" x="161925" y="3541713"/>
          <p14:tracePt t="15181" x="161925" y="3679825"/>
          <p14:tracePt t="15188" x="174625" y="3779838"/>
          <p14:tracePt t="15196" x="174625" y="3867150"/>
          <p14:tracePt t="15202" x="174625" y="3941763"/>
          <p14:tracePt t="15209" x="200025" y="4017963"/>
          <p14:tracePt t="15217" x="212725" y="4105275"/>
          <p14:tracePt t="15224" x="225425" y="4192588"/>
          <p14:tracePt t="15231" x="238125" y="4279900"/>
          <p14:tracePt t="15238" x="250825" y="4367213"/>
          <p14:tracePt t="15246" x="261938" y="4430713"/>
          <p14:tracePt t="15252" x="274638" y="4492625"/>
          <p14:tracePt t="15260" x="287338" y="4543425"/>
          <p14:tracePt t="15267" x="300038" y="4567238"/>
          <p14:tracePt t="15274" x="312738" y="4605338"/>
          <p14:tracePt t="15281" x="325438" y="4630738"/>
          <p14:tracePt t="15288" x="338138" y="4656138"/>
          <p14:tracePt t="15295" x="350838" y="4679950"/>
          <p14:tracePt t="15302" x="363538" y="4692650"/>
          <p14:tracePt t="15309" x="387350" y="4730750"/>
          <p14:tracePt t="15316" x="400050" y="4756150"/>
          <p14:tracePt t="15323" x="438150" y="4779963"/>
          <p14:tracePt t="15331" x="463550" y="4818063"/>
          <p14:tracePt t="15337" x="474663" y="4830763"/>
          <p14:tracePt t="15345" x="512763" y="4843463"/>
          <p14:tracePt t="15352" x="550863" y="4868863"/>
          <p14:tracePt t="15360" x="587375" y="4879975"/>
          <p14:tracePt t="15366" x="625475" y="4892675"/>
          <p14:tracePt t="15373" x="700088" y="4892675"/>
          <p14:tracePt t="15381" x="800100" y="4892675"/>
          <p14:tracePt t="15387" x="900113" y="4892675"/>
          <p14:tracePt t="15394" x="1012825" y="4879975"/>
          <p14:tracePt t="15401" x="1112838" y="4868863"/>
          <p14:tracePt t="15408" x="1212850" y="4856163"/>
          <p14:tracePt t="15415" x="1289050" y="4843463"/>
          <p14:tracePt t="15422" x="1363663" y="4843463"/>
          <p14:tracePt t="15429" x="1412875" y="4830763"/>
          <p14:tracePt t="15436" x="1476375" y="4805363"/>
          <p14:tracePt t="15444" x="1512888" y="4792663"/>
          <p14:tracePt t="15452" x="1563688" y="4779963"/>
          <p14:tracePt t="15459" x="1601788" y="4768850"/>
          <p14:tracePt t="15465" x="1663700" y="4756150"/>
          <p14:tracePt t="15472" x="1725613" y="4743450"/>
          <p14:tracePt t="15479" x="1801813" y="4718050"/>
          <p14:tracePt t="15486" x="1863725" y="4692650"/>
          <p14:tracePt t="15494" x="1914525" y="4679950"/>
          <p14:tracePt t="15501" x="1938338" y="4667250"/>
          <p14:tracePt t="15508" x="1951038" y="4667250"/>
          <p14:tracePt t="15515" x="1963738" y="4656138"/>
          <p14:tracePt t="15522" x="1976438" y="4656138"/>
          <p14:tracePt t="15551" x="1989138" y="4656138"/>
          <p14:tracePt t="15564" x="1989138" y="4643438"/>
          <p14:tracePt t="15586" x="1989138" y="4630738"/>
          <p14:tracePt t="15600" x="1989138" y="4618038"/>
          <p14:tracePt t="15607" x="1989138" y="4579938"/>
          <p14:tracePt t="15615" x="1963738" y="4530725"/>
          <p14:tracePt t="15621" x="1925638" y="4443413"/>
          <p14:tracePt t="15628" x="1889125" y="4341813"/>
          <p14:tracePt t="15635" x="1814513" y="4254500"/>
          <p14:tracePt t="15642" x="1751013" y="4205288"/>
          <p14:tracePt t="15652" x="1676400" y="4154488"/>
          <p14:tracePt t="15658" x="1612900" y="4129088"/>
          <p14:tracePt t="15665" x="1563688" y="4105275"/>
          <p14:tracePt t="15671" x="1501775" y="4105275"/>
          <p14:tracePt t="15679" x="1463675" y="4079875"/>
          <p14:tracePt t="15685" x="1412875" y="4079875"/>
          <p14:tracePt t="15692" x="1363663" y="4079875"/>
          <p14:tracePt t="15700" x="1289050" y="4079875"/>
          <p14:tracePt t="15706" x="1212850" y="4079875"/>
          <p14:tracePt t="15714" x="1089025" y="4092575"/>
          <p14:tracePt t="15720" x="950913" y="4105275"/>
          <p14:tracePt t="15728" x="838200" y="4117975"/>
          <p14:tracePt t="15734" x="712788" y="4141788"/>
          <p14:tracePt t="15741" x="612775" y="4167188"/>
          <p14:tracePt t="15750" x="512763" y="4217988"/>
          <p14:tracePt t="15756" x="438150" y="4241800"/>
          <p14:tracePt t="15765" x="363538" y="4267200"/>
          <p14:tracePt t="15770" x="300038" y="4318000"/>
          <p14:tracePt t="15778" x="261938" y="4367213"/>
          <p14:tracePt t="15784" x="200025" y="4430713"/>
          <p14:tracePt t="15792" x="161925" y="4467225"/>
          <p14:tracePt t="15799" x="138113" y="4518025"/>
          <p14:tracePt t="15805" x="112713" y="4543425"/>
          <p14:tracePt t="15813" x="100013" y="4579938"/>
          <p14:tracePt t="15820" x="100013" y="4592638"/>
          <p14:tracePt t="15827" x="74613" y="4630738"/>
          <p14:tracePt t="15834" x="74613" y="4643438"/>
          <p14:tracePt t="15840" x="74613" y="4656138"/>
          <p14:tracePt t="15856" x="74613" y="4667250"/>
          <p14:tracePt t="15877" x="74613" y="4679950"/>
          <p14:tracePt t="15884" x="74613" y="4705350"/>
          <p14:tracePt t="15891" x="87313" y="4730750"/>
          <p14:tracePt t="15899" x="125413" y="4756150"/>
          <p14:tracePt t="15905" x="161925" y="4805363"/>
          <p14:tracePt t="15912" x="225425" y="4843463"/>
          <p14:tracePt t="15919" x="261938" y="4868863"/>
          <p14:tracePt t="15927" x="325438" y="4905375"/>
          <p14:tracePt t="15934" x="374650" y="4943475"/>
          <p14:tracePt t="15940" x="412750" y="4956175"/>
          <p14:tracePt t="15949" x="450850" y="4981575"/>
          <p14:tracePt t="15955" x="512763" y="5005388"/>
          <p14:tracePt t="15962" x="574675" y="5018088"/>
          <p14:tracePt t="15969" x="663575" y="5043488"/>
          <p14:tracePt t="15977" x="776288" y="5068888"/>
          <p14:tracePt t="15984" x="876300" y="5081588"/>
          <p14:tracePt t="15990" x="950913" y="5081588"/>
          <p14:tracePt t="15998" x="1038225" y="5081588"/>
          <p14:tracePt t="16004" x="1112838" y="5081588"/>
          <p14:tracePt t="16011" x="1163638" y="5081588"/>
          <p14:tracePt t="16019" x="1212850" y="5081588"/>
          <p14:tracePt t="16026" x="1238250" y="5081588"/>
          <p14:tracePt t="16033" x="1276350" y="5068888"/>
          <p14:tracePt t="16039" x="1300163" y="5068888"/>
          <p14:tracePt t="16048" x="1338263" y="5056188"/>
          <p14:tracePt t="16055" x="1363663" y="5043488"/>
          <p14:tracePt t="16065" x="1401763" y="5030788"/>
          <p14:tracePt t="16068" x="1450975" y="5005388"/>
          <p14:tracePt t="16076" x="1538288" y="4981575"/>
          <p14:tracePt t="16083" x="1625600" y="4956175"/>
          <p14:tracePt t="16090" x="1701800" y="4930775"/>
          <p14:tracePt t="16099" x="1789113" y="4892675"/>
          <p14:tracePt t="16104" x="1851025" y="4868863"/>
          <p14:tracePt t="16111" x="1901825" y="4843463"/>
          <p14:tracePt t="16118" x="1951038" y="4830763"/>
          <p14:tracePt t="16125" x="1989138" y="4818063"/>
          <p14:tracePt t="16132" x="2025650" y="4805363"/>
          <p14:tracePt t="16139" x="2038350" y="4792663"/>
          <p14:tracePt t="16148" x="2063750" y="4792663"/>
          <p14:tracePt t="16154" x="2063750" y="4779963"/>
          <p14:tracePt t="16161" x="2076450" y="4768850"/>
          <p14:tracePt t="16189" x="2089150" y="4768850"/>
          <p14:tracePt t="16232" x="2089150" y="4756150"/>
          <p14:tracePt t="16275" x="2089150" y="4743450"/>
          <p14:tracePt t="16282" x="2089150" y="4730750"/>
          <p14:tracePt t="16289" x="2089150" y="4718050"/>
          <p14:tracePt t="16296" x="2089150" y="4705350"/>
          <p14:tracePt t="16302" x="2089150" y="4692650"/>
          <p14:tracePt t="16310" x="2101850" y="4679950"/>
          <p14:tracePt t="16317" x="2101850" y="4667250"/>
          <p14:tracePt t="16324" x="2114550" y="4643438"/>
          <p14:tracePt t="16332" x="2127250" y="4630738"/>
          <p14:tracePt t="16338" x="2138363" y="4605338"/>
          <p14:tracePt t="16345" x="2138363" y="4592638"/>
          <p14:tracePt t="16353" x="2151063" y="4579938"/>
          <p14:tracePt t="16360" x="2151063" y="4554538"/>
          <p14:tracePt t="16374" x="2151063" y="4543425"/>
          <p14:tracePt t="16395" x="2151063" y="4530725"/>
          <p14:tracePt t="16402" x="2151063" y="4518025"/>
          <p14:tracePt t="16416" x="2151063" y="4505325"/>
          <p14:tracePt t="16423" x="2151063" y="4492625"/>
          <p14:tracePt t="16431" x="2127250" y="4467225"/>
          <p14:tracePt t="16437" x="2076450" y="4443413"/>
          <p14:tracePt t="16444" x="2051050" y="4418013"/>
          <p14:tracePt t="16452" x="2014538" y="4379913"/>
          <p14:tracePt t="16459" x="1963738" y="4354513"/>
          <p14:tracePt t="16467" x="1914525" y="4330700"/>
          <p14:tracePt t="16473" x="1801813" y="4267200"/>
          <p14:tracePt t="16481" x="1651000" y="4230688"/>
          <p14:tracePt t="16487" x="1450975" y="4167188"/>
          <p14:tracePt t="16495" x="1225550" y="4141788"/>
          <p14:tracePt t="16501" x="1125538" y="4129088"/>
          <p14:tracePt t="16509" x="1063625" y="4129088"/>
          <p14:tracePt t="16516" x="1000125" y="4129088"/>
          <p14:tracePt t="16522" x="976313" y="4141788"/>
          <p14:tracePt t="16531" x="950913" y="4154488"/>
          <p14:tracePt t="16536" x="938213" y="4154488"/>
          <p14:tracePt t="16544" x="912813" y="4167188"/>
          <p14:tracePt t="16552" x="912813" y="4179888"/>
          <p14:tracePt t="16559" x="887413" y="4192588"/>
          <p14:tracePt t="16565" x="887413" y="4205288"/>
          <p14:tracePt t="16581" x="876300" y="4217988"/>
          <p14:tracePt t="16587" x="863600" y="4241800"/>
          <p14:tracePt t="16593" x="863600" y="4254500"/>
          <p14:tracePt t="16600" x="863600" y="4267200"/>
          <p14:tracePt t="16608" x="863600" y="4292600"/>
          <p14:tracePt t="16615" x="863600" y="4318000"/>
          <p14:tracePt t="16622" x="863600" y="4341813"/>
          <p14:tracePt t="16629" x="863600" y="4367213"/>
          <p14:tracePt t="16636" x="863600" y="4379913"/>
          <p14:tracePt t="16643" x="863600" y="4418013"/>
          <p14:tracePt t="16651" x="876300" y="4430713"/>
          <p14:tracePt t="16659" x="887413" y="4443413"/>
          <p14:tracePt t="16665" x="887413" y="4467225"/>
          <p14:tracePt t="16672" x="912813" y="4492625"/>
          <p14:tracePt t="16679" x="925513" y="4505325"/>
          <p14:tracePt t="16686" x="950913" y="4530725"/>
          <p14:tracePt t="16693" x="1000125" y="4554538"/>
          <p14:tracePt t="16700" x="1076325" y="4605338"/>
          <p14:tracePt t="16707" x="1163638" y="4643438"/>
          <p14:tracePt t="16714" x="1263650" y="4679950"/>
          <p14:tracePt t="16721" x="1389063" y="4730750"/>
          <p14:tracePt t="16728" x="1512888" y="4756150"/>
          <p14:tracePt t="16735" x="1612900" y="4756150"/>
          <p14:tracePt t="16742" x="1676400" y="4768850"/>
          <p14:tracePt t="16750" x="1751013" y="4768850"/>
          <p14:tracePt t="16758" x="1801813" y="4768850"/>
          <p14:tracePt t="16764" x="1838325" y="4768850"/>
          <p14:tracePt t="16771" x="1863725" y="4756150"/>
          <p14:tracePt t="16779" x="1876425" y="4743450"/>
          <p14:tracePt t="16785" x="1901825" y="4743450"/>
          <p14:tracePt t="16800" x="1925638" y="4743450"/>
          <p14:tracePt t="16816" x="1925638" y="4730750"/>
          <p14:tracePt t="16834" x="1938338" y="4730750"/>
          <p14:tracePt t="16849" x="1938338" y="4718050"/>
          <p14:tracePt t="18141" x="1851025" y="4718050"/>
          <p14:tracePt t="18148" x="1738313" y="4730750"/>
          <p14:tracePt t="18156" x="1601788" y="4743450"/>
          <p14:tracePt t="18163" x="1463675" y="4768850"/>
          <p14:tracePt t="18170" x="1312863" y="4805363"/>
          <p14:tracePt t="18177" x="1176338" y="4830763"/>
          <p14:tracePt t="18184" x="1038225" y="4892675"/>
          <p14:tracePt t="18191" x="912813" y="4943475"/>
          <p14:tracePt t="18198" x="825500" y="4981575"/>
          <p14:tracePt t="18205" x="738188" y="5018088"/>
          <p14:tracePt t="18212" x="650875" y="5043488"/>
          <p14:tracePt t="18219" x="574675" y="5081588"/>
          <p14:tracePt t="18226" x="538163" y="5118100"/>
          <p14:tracePt t="18233" x="474663" y="5130800"/>
          <p14:tracePt t="18240" x="438150" y="5143500"/>
          <p14:tracePt t="18248" x="400050" y="5168900"/>
          <p14:tracePt t="18254" x="374650" y="5181600"/>
          <p14:tracePt t="18263" x="338138" y="5194300"/>
          <p14:tracePt t="18269" x="325438" y="5194300"/>
          <p14:tracePt t="18277" x="312738" y="5194300"/>
          <p14:tracePt t="18283" x="300038" y="5194300"/>
          <p14:tracePt t="18290" x="287338" y="5194300"/>
          <p14:tracePt t="18298" x="274638" y="5205413"/>
          <p14:tracePt t="18517" x="287338" y="5205413"/>
          <p14:tracePt t="18602" x="300038" y="5205413"/>
          <p14:tracePt t="18609" x="312738" y="5205413"/>
          <p14:tracePt t="18617" x="338138" y="5205413"/>
          <p14:tracePt t="18624" x="374650" y="5205413"/>
          <p14:tracePt t="18631" x="425450" y="5205413"/>
          <p14:tracePt t="18638" x="500063" y="5194300"/>
          <p14:tracePt t="18645" x="550863" y="5194300"/>
          <p14:tracePt t="18652" x="600075" y="5181600"/>
          <p14:tracePt t="18660" x="663575" y="5181600"/>
          <p14:tracePt t="18667" x="738188" y="5168900"/>
          <p14:tracePt t="18674" x="812800" y="5168900"/>
          <p14:tracePt t="18681" x="850900" y="5156200"/>
          <p14:tracePt t="18688" x="887413" y="5156200"/>
          <p14:tracePt t="18695" x="912813" y="5143500"/>
          <p14:tracePt t="18702" x="925513" y="5143500"/>
          <p14:tracePt t="18709" x="938213" y="5143500"/>
          <p14:tracePt t="18744" x="950913" y="5143500"/>
          <p14:tracePt t="18766" x="963613" y="5143500"/>
          <p14:tracePt t="18901" x="950913" y="5143500"/>
          <p14:tracePt t="18915" x="938213" y="5156200"/>
          <p14:tracePt t="18922" x="900113" y="5168900"/>
          <p14:tracePt t="18930" x="876300" y="5194300"/>
          <p14:tracePt t="18936" x="850900" y="5218113"/>
          <p14:tracePt t="18943" x="825500" y="5230813"/>
          <p14:tracePt t="18950" x="776288" y="5268913"/>
          <p14:tracePt t="18957" x="750888" y="5305425"/>
          <p14:tracePt t="18965" x="712788" y="5343525"/>
          <p14:tracePt t="18972" x="687388" y="5368925"/>
          <p14:tracePt t="18980" x="663575" y="5394325"/>
          <p14:tracePt t="18986" x="638175" y="5418138"/>
          <p14:tracePt t="18993" x="625475" y="5443538"/>
          <p14:tracePt t="19000" x="600075" y="5456238"/>
          <p14:tracePt t="19007" x="587375" y="5494338"/>
          <p14:tracePt t="19014" x="574675" y="5507038"/>
          <p14:tracePt t="19021" x="574675" y="5518150"/>
          <p14:tracePt t="19028" x="563563" y="5530850"/>
          <p14:tracePt t="19042" x="550863" y="5543550"/>
          <p14:tracePt t="19072" x="550863" y="5556250"/>
          <p14:tracePt t="19100" x="550863" y="5568950"/>
          <p14:tracePt t="19121" x="563563" y="5581650"/>
          <p14:tracePt t="19128" x="574675" y="5594350"/>
          <p14:tracePt t="19135" x="587375" y="5619750"/>
          <p14:tracePt t="19142" x="612775" y="5630863"/>
          <p14:tracePt t="19149" x="650875" y="5656263"/>
          <p14:tracePt t="19156" x="687388" y="5681663"/>
          <p14:tracePt t="19164" x="738188" y="5719763"/>
          <p14:tracePt t="19170" x="787400" y="5732463"/>
          <p14:tracePt t="19178" x="838200" y="5743575"/>
          <p14:tracePt t="19185" x="900113" y="5743575"/>
          <p14:tracePt t="19192" x="938213" y="5743575"/>
          <p14:tracePt t="19200" x="963613" y="5743575"/>
          <p14:tracePt t="19206" x="1000125" y="5743575"/>
          <p14:tracePt t="19214" x="1025525" y="5743575"/>
          <p14:tracePt t="19220" x="1050925" y="5743575"/>
          <p14:tracePt t="19227" x="1100138" y="5743575"/>
          <p14:tracePt t="19234" x="1138238" y="5732463"/>
          <p14:tracePt t="19242" x="1225550" y="5732463"/>
          <p14:tracePt t="19248" x="1325563" y="5732463"/>
          <p14:tracePt t="19255" x="1438275" y="5732463"/>
          <p14:tracePt t="19264" x="1576388" y="5732463"/>
          <p14:tracePt t="19270" x="1714500" y="5756275"/>
          <p14:tracePt t="19278" x="1863725" y="5807075"/>
          <p14:tracePt t="19284" x="2038350" y="5856288"/>
          <p14:tracePt t="19291" x="2151063" y="5881688"/>
          <p14:tracePt t="19906" x="2327275" y="5868988"/>
          <p14:tracePt t="19913" x="2451100" y="5832475"/>
          <p14:tracePt t="19920" x="2527300" y="5819775"/>
          <p14:tracePt t="19927" x="2576513" y="5794375"/>
          <p14:tracePt t="19934" x="2601913" y="5794375"/>
          <p14:tracePt t="19941" x="2627313" y="5794375"/>
          <p14:tracePt t="19948" x="2627313" y="5781675"/>
          <p14:tracePt t="19955" x="2640013" y="5781675"/>
          <p14:tracePt t="20069" x="2627313" y="5781675"/>
          <p14:tracePt t="20076" x="2589213" y="5781675"/>
          <p14:tracePt t="20083" x="2540000" y="5794375"/>
          <p14:tracePt t="20090" x="2414588" y="5807075"/>
          <p14:tracePt t="20097" x="2214563" y="5843588"/>
          <p14:tracePt t="20104" x="1851025" y="5881688"/>
          <p14:tracePt t="20112" x="1476375" y="5907088"/>
          <p14:tracePt t="20119" x="1163638" y="5919788"/>
          <p14:tracePt t="20126" x="938213" y="5956300"/>
          <p14:tracePt t="20133" x="763588" y="5994400"/>
          <p14:tracePt t="20139" x="625475" y="6032500"/>
          <p14:tracePt t="20147" x="512763" y="6056313"/>
          <p14:tracePt t="20153" x="425450" y="6094413"/>
          <p14:tracePt t="20161" x="325438" y="6132513"/>
          <p14:tracePt t="20169" x="250825" y="6169025"/>
          <p14:tracePt t="20176" x="200025" y="6207125"/>
          <p14:tracePt t="20183" x="138113" y="6245225"/>
          <p14:tracePt t="20190" x="100013" y="6281738"/>
          <p14:tracePt t="20197" x="61913" y="6294438"/>
          <p14:tracePt t="20204" x="50800" y="6307138"/>
          <p14:tracePt t="20211" x="38100" y="6307138"/>
          <p14:tracePt t="20232" x="25400" y="6307138"/>
          <p14:tracePt t="20318" x="38100" y="6332538"/>
          <p14:tracePt t="20324" x="61913" y="6345238"/>
          <p14:tracePt t="20331" x="87313" y="6370638"/>
          <p14:tracePt t="20338" x="112713" y="6394450"/>
          <p14:tracePt t="20347" x="161925" y="6419850"/>
          <p14:tracePt t="20352" x="200025" y="6457950"/>
          <p14:tracePt t="20359" x="261938" y="6494463"/>
          <p14:tracePt t="20367" x="325438" y="6519863"/>
          <p14:tracePt t="20375" x="412750" y="6545263"/>
          <p14:tracePt t="20382" x="487363" y="6545263"/>
          <p14:tracePt t="20389" x="550863" y="6557963"/>
          <p14:tracePt t="20397" x="638175" y="6557963"/>
          <p14:tracePt t="20402" x="712788" y="6557963"/>
          <p14:tracePt t="20409" x="787400" y="6532563"/>
          <p14:tracePt t="20416" x="838200" y="6507163"/>
          <p14:tracePt t="20424" x="900113" y="6470650"/>
          <p14:tracePt t="20431" x="976313" y="6432550"/>
          <p14:tracePt t="20438" x="1012825" y="6407150"/>
          <p14:tracePt t="20445" x="1063625" y="6370638"/>
          <p14:tracePt t="20451" x="1089025" y="6357938"/>
          <p14:tracePt t="20459" x="1100138" y="6319838"/>
          <p14:tracePt t="20467" x="1138238" y="6294438"/>
          <p14:tracePt t="20473" x="1138238" y="6281738"/>
          <p14:tracePt t="20480" x="1163638" y="6257925"/>
          <p14:tracePt t="20488" x="1163638" y="6245225"/>
          <p14:tracePt t="20495" x="1176338" y="6232525"/>
          <p14:tracePt t="20509" x="1189038" y="6232525"/>
          <p14:tracePt t="20516" x="1189038" y="6219825"/>
          <p14:tracePt t="20615" x="1176338" y="6219825"/>
          <p14:tracePt t="20651" x="1163638" y="6219825"/>
          <p14:tracePt t="20666" x="1138238" y="6207125"/>
          <p14:tracePt t="20673" x="1100138" y="6194425"/>
          <p14:tracePt t="20679" x="1076325" y="6181725"/>
          <p14:tracePt t="20687" x="1038225" y="6181725"/>
          <p14:tracePt t="20694" x="1038225" y="6169025"/>
          <p14:tracePt t="20701" x="1025525" y="6169025"/>
          <p14:tracePt t="20708" x="1000125" y="6157913"/>
          <p14:tracePt t="20722" x="987425" y="6157913"/>
          <p14:tracePt t="20730" x="976313" y="6157913"/>
          <p14:tracePt t="20743" x="963613" y="6157913"/>
          <p14:tracePt t="20772" x="950913" y="6157913"/>
          <p14:tracePt t="21126" x="925513" y="6157913"/>
          <p14:tracePt t="21140" x="912813" y="6157913"/>
          <p14:tracePt t="21155" x="900113" y="6145213"/>
          <p14:tracePt t="21177" x="887413" y="6145213"/>
          <p14:tracePt t="21198" x="876300" y="6145213"/>
          <p14:tracePt t="23672" x="950913" y="6119813"/>
          <p14:tracePt t="23681" x="1025525" y="6069013"/>
          <p14:tracePt t="23688" x="1089025" y="6032500"/>
          <p14:tracePt t="23696" x="1125538" y="6007100"/>
          <p14:tracePt t="23701" x="1163638" y="5969000"/>
          <p14:tracePt t="23709" x="1212850" y="5945188"/>
          <p14:tracePt t="23716" x="1250950" y="5907088"/>
          <p14:tracePt t="23723" x="1300163" y="5843588"/>
          <p14:tracePt t="23730" x="1376363" y="5781675"/>
          <p14:tracePt t="23736" x="1476375" y="5707063"/>
          <p14:tracePt t="23744" x="1576388" y="5594350"/>
          <p14:tracePt t="23751" x="1725613" y="5456238"/>
          <p14:tracePt t="23758" x="1951038" y="5256213"/>
          <p14:tracePt t="23765" x="2101850" y="5118100"/>
          <p14:tracePt t="23772" x="2276475" y="5005388"/>
          <p14:tracePt t="23781" x="2427288" y="4930775"/>
          <p14:tracePt t="23787" x="2589213" y="4868863"/>
          <p14:tracePt t="23794" x="2727325" y="4779963"/>
          <p14:tracePt t="23801" x="2852738" y="4718050"/>
          <p14:tracePt t="23808" x="2952750" y="4630738"/>
          <p14:tracePt t="23815" x="3052763" y="4567238"/>
          <p14:tracePt t="23822" x="3127375" y="4530725"/>
          <p14:tracePt t="23830" x="3201988" y="4467225"/>
          <p14:tracePt t="23836" x="3252788" y="4418013"/>
          <p14:tracePt t="23843" x="3314700" y="4367213"/>
          <p14:tracePt t="23850" x="3352800" y="4330700"/>
          <p14:tracePt t="23857" x="3389313" y="4292600"/>
          <p14:tracePt t="23864" x="3427413" y="4267200"/>
          <p14:tracePt t="23871" x="3440113" y="4241800"/>
          <p14:tracePt t="23881" x="3465513" y="4230688"/>
          <p14:tracePt t="23896" x="3502025" y="4179888"/>
          <p14:tracePt t="23900" x="3527425" y="4179888"/>
          <p14:tracePt t="23908" x="3540125" y="4154488"/>
          <p14:tracePt t="23915" x="3552825" y="4141788"/>
          <p14:tracePt t="23921" x="3589338" y="4117975"/>
          <p14:tracePt t="23929" x="3602038" y="4105275"/>
          <p14:tracePt t="23936" x="3627438" y="4105275"/>
          <p14:tracePt t="23942" x="3652838" y="4105275"/>
          <p14:tracePt t="23950" x="3678238" y="4092575"/>
          <p14:tracePt t="23957" x="3702050" y="4079875"/>
          <p14:tracePt t="23964" x="3714750" y="4079875"/>
          <p14:tracePt t="23971" x="3752850" y="4079875"/>
          <p14:tracePt t="23980" x="3790950" y="4054475"/>
          <p14:tracePt t="23986" x="3865563" y="4029075"/>
          <p14:tracePt t="23993" x="3952875" y="4017963"/>
          <p14:tracePt t="24000" x="4090988" y="3979863"/>
          <p14:tracePt t="24007" x="4303713" y="3967163"/>
          <p14:tracePt t="24015" x="4578350" y="3967163"/>
          <p14:tracePt t="24021" x="4816475" y="3967163"/>
          <p14:tracePt t="24029" x="5040313" y="3979863"/>
          <p14:tracePt t="24035" x="5229225" y="4017963"/>
          <p14:tracePt t="24042" x="5441950" y="4029075"/>
          <p14:tracePt t="24049" x="5578475" y="4041775"/>
          <p14:tracePt t="24057" x="5691188" y="4067175"/>
          <p14:tracePt t="24063" x="5791200" y="4092575"/>
          <p14:tracePt t="24070" x="5854700" y="4117975"/>
          <p14:tracePt t="24080" x="5891213" y="4129088"/>
          <p14:tracePt t="24085" x="5929313" y="4129088"/>
          <p14:tracePt t="24091" x="5954713" y="4129088"/>
          <p14:tracePt t="25020" x="5954713" y="4154488"/>
          <p14:tracePt t="25027" x="5954713" y="4192588"/>
          <p14:tracePt t="25034" x="5954713" y="4230688"/>
          <p14:tracePt t="25041" x="5942013" y="4267200"/>
          <p14:tracePt t="25048" x="5929313" y="4305300"/>
          <p14:tracePt t="25055" x="5929313" y="4330700"/>
          <p14:tracePt t="25062" x="5916613" y="4354513"/>
          <p14:tracePt t="25069" x="5903913" y="4367213"/>
          <p14:tracePt t="25076" x="5903913" y="4379913"/>
          <p14:tracePt t="25096" x="5891213" y="4405313"/>
          <p14:tracePt t="25099" x="5878513" y="4405313"/>
          <p14:tracePt t="25113" x="5867400" y="4418013"/>
          <p14:tracePt t="25134" x="5854700" y="4418013"/>
          <p14:tracePt t="25148" x="5842000" y="4430713"/>
          <p14:tracePt t="25155" x="5816600" y="4443413"/>
          <p14:tracePt t="25162" x="5803900" y="4443413"/>
          <p14:tracePt t="25168" x="5778500" y="4454525"/>
          <p14:tracePt t="25176" x="5741988" y="4454525"/>
          <p14:tracePt t="25183" x="5716588" y="4467225"/>
          <p14:tracePt t="25198" x="5691188" y="4467225"/>
          <p14:tracePt t="25212" x="5678488" y="4467225"/>
          <p14:tracePt t="25219" x="5678488" y="4454525"/>
          <p14:tracePt t="25226" x="5665788" y="4454525"/>
          <p14:tracePt t="25247" x="5654675" y="4454525"/>
          <p14:tracePt t="25261" x="5654675" y="4443413"/>
          <p14:tracePt t="25268" x="5641975" y="4443413"/>
          <p14:tracePt t="25297" x="5629275" y="4430713"/>
          <p14:tracePt t="25311" x="5629275" y="4405313"/>
          <p14:tracePt t="25318" x="5616575" y="4379913"/>
          <p14:tracePt t="25325" x="5603875" y="4367213"/>
          <p14:tracePt t="25332" x="5603875" y="4341813"/>
          <p14:tracePt t="25339" x="5603875" y="4330700"/>
          <p14:tracePt t="25346" x="5603875" y="4318000"/>
          <p14:tracePt t="25353" x="5603875" y="4305300"/>
          <p14:tracePt t="25361" x="5603875" y="4279900"/>
          <p14:tracePt t="25367" x="5603875" y="4267200"/>
          <p14:tracePt t="25382" x="5603875" y="4241800"/>
          <p14:tracePt t="25389" x="5603875" y="4205288"/>
          <p14:tracePt t="25397" x="5616575" y="4167188"/>
          <p14:tracePt t="25403" x="5629275" y="4117975"/>
          <p14:tracePt t="25412" x="5654675" y="4041775"/>
          <p14:tracePt t="25418" x="5665788" y="3979863"/>
          <p14:tracePt t="25424" x="5703888" y="3905250"/>
          <p14:tracePt t="25432" x="5729288" y="3829050"/>
          <p14:tracePt t="25439" x="5754688" y="3779838"/>
          <p14:tracePt t="25446" x="5791200" y="3716338"/>
          <p14:tracePt t="25453" x="5829300" y="3667125"/>
          <p14:tracePt t="25462" x="5842000" y="3629025"/>
          <p14:tracePt t="25466" x="5854700" y="3603625"/>
          <p14:tracePt t="25475" x="5867400" y="3579813"/>
          <p14:tracePt t="25480" x="5878513" y="3554413"/>
          <p14:tracePt t="25490" x="5891213" y="3541713"/>
          <p14:tracePt t="25497" x="5891213" y="3529013"/>
          <p14:tracePt t="25513" x="5903913" y="3503613"/>
          <p14:tracePt t="25517" x="5916613" y="3490913"/>
          <p14:tracePt t="25531" x="5929313" y="3467100"/>
          <p14:tracePt t="25538" x="5942013" y="3454400"/>
          <p14:tracePt t="25545" x="5942013" y="3441700"/>
          <p14:tracePt t="25553" x="5942013" y="3403600"/>
          <p14:tracePt t="25559" x="5967413" y="3378200"/>
          <p14:tracePt t="25568" x="5978525" y="3354388"/>
          <p14:tracePt t="25574" x="5978525" y="3316288"/>
          <p14:tracePt t="25580" x="6003925" y="3290888"/>
          <p14:tracePt t="25588" x="6016625" y="3254375"/>
          <p14:tracePt t="25596" x="6016625" y="3216275"/>
          <p14:tracePt t="25602" x="6029325" y="3190875"/>
          <p14:tracePt t="25609" x="6029325" y="3178175"/>
          <p14:tracePt t="27224" x="6029325" y="3078163"/>
          <p14:tracePt t="27231" x="6029325" y="2978150"/>
          <p14:tracePt t="27238" x="6016625" y="2890838"/>
          <p14:tracePt t="27245" x="6016625" y="2816225"/>
          <p14:tracePt t="27252" x="6016625" y="2790825"/>
          <p14:tracePt t="27259" x="6016625" y="2765425"/>
          <p14:tracePt t="27266" x="6016625" y="2752725"/>
          <p14:tracePt t="27273" x="6016625" y="2728913"/>
          <p14:tracePt t="27287" x="6016625" y="2716213"/>
          <p14:tracePt t="27295" x="6016625" y="2690813"/>
          <p14:tracePt t="27309" x="6016625" y="2665413"/>
          <p14:tracePt t="27316" x="6016625" y="2652713"/>
          <p14:tracePt t="27323" x="6016625" y="2640013"/>
          <p14:tracePt t="27330" x="6016625" y="2627313"/>
          <p14:tracePt t="27337" x="6029325" y="2603500"/>
          <p14:tracePt t="27345" x="6042025" y="2590800"/>
          <p14:tracePt t="27351" x="6042025" y="2578100"/>
          <p14:tracePt t="27358" x="6042025" y="2552700"/>
          <p14:tracePt t="27365" x="6054725" y="2540000"/>
          <p14:tracePt t="27372" x="6054725" y="2527300"/>
          <p14:tracePt t="27380" x="6067425" y="2527300"/>
          <p14:tracePt t="27395" x="6067425" y="2516188"/>
          <p14:tracePt t="27422" x="6067425" y="2503488"/>
          <p14:tracePt t="27437" x="6067425" y="2490788"/>
          <p14:tracePt t="27465" x="6067425" y="2478088"/>
          <p14:tracePt t="27670" x="6067425" y="2452688"/>
          <p14:tracePt t="27677" x="6091238" y="2414588"/>
          <p14:tracePt t="27684" x="6103938" y="2378075"/>
          <p14:tracePt t="27692" x="6103938" y="2352675"/>
          <p14:tracePt t="27699" x="6116638" y="2339975"/>
          <p14:tracePt t="27707" x="6116638" y="2327275"/>
          <p14:tracePt t="27713" x="6129338" y="2314575"/>
          <p14:tracePt t="27721" x="6129338" y="2303463"/>
          <p14:tracePt t="27735" x="6129338" y="2290763"/>
          <p14:tracePt t="27742" x="6142038" y="2290763"/>
          <p14:tracePt t="27749" x="6142038" y="2265363"/>
          <p14:tracePt t="27756" x="6154738" y="2252663"/>
          <p14:tracePt t="27764" x="6180138" y="2227263"/>
          <p14:tracePt t="27770" x="6191250" y="2190750"/>
          <p14:tracePt t="27779" x="6229350" y="2139950"/>
          <p14:tracePt t="27784" x="6280150" y="2078038"/>
          <p14:tracePt t="27791" x="6329363" y="2001838"/>
          <p14:tracePt t="27799" x="6403975" y="1914525"/>
          <p14:tracePt t="27806" x="6467475" y="1827213"/>
          <p14:tracePt t="27814" x="6529388" y="1739900"/>
          <p14:tracePt t="27820" x="6592888" y="1676400"/>
          <p14:tracePt t="27829" x="6642100" y="1652588"/>
          <p14:tracePt t="27834" x="6667500" y="1627188"/>
          <p14:tracePt t="27841" x="6692900" y="1614488"/>
          <p14:tracePt t="27849" x="6716713" y="1601788"/>
          <p14:tracePt t="27855" x="6754813" y="1589088"/>
          <p14:tracePt t="44334" x="6892925" y="1601788"/>
          <p14:tracePt t="44341" x="7080250" y="1639888"/>
          <p14:tracePt t="44348" x="7229475" y="1652588"/>
          <p14:tracePt t="44355" x="7342188" y="1676400"/>
          <p14:tracePt t="44363" x="7454900" y="1701800"/>
          <p14:tracePt t="44370" x="7593013" y="1727200"/>
          <p14:tracePt t="44377" x="7718425" y="1765300"/>
          <p14:tracePt t="44384" x="7818438" y="1801813"/>
          <p14:tracePt t="44391" x="7931150" y="1865313"/>
          <p14:tracePt t="44398" x="8031163" y="1914525"/>
          <p14:tracePt t="44405" x="8156575" y="1978025"/>
          <p14:tracePt t="44412" x="8293100" y="2052638"/>
          <p14:tracePt t="44419" x="8431213" y="2139950"/>
          <p14:tracePt t="44426" x="8605838" y="2252663"/>
          <p14:tracePt t="44433" x="8793163" y="2378075"/>
          <p14:tracePt t="44441" x="9005888" y="25273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331640" y="188640"/>
            <a:ext cx="6120680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Measuring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Papilledema</a:t>
            </a:r>
            <a:endParaRPr lang="it-IT" sz="3600" dirty="0">
              <a:solidFill>
                <a:srgbClr val="FFC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594433-9515-4F47-9203-30B63F29CB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57"/>
          <a:stretch/>
        </p:blipFill>
        <p:spPr>
          <a:xfrm>
            <a:off x="165706" y="980728"/>
            <a:ext cx="4595733" cy="3816424"/>
          </a:xfrm>
          <a:prstGeom prst="rect">
            <a:avLst/>
          </a:prstGeom>
        </p:spPr>
      </p:pic>
      <p:pic>
        <p:nvPicPr>
          <p:cNvPr id="6" name="Immagine 5" descr="Immagine che contiene aperto, arancia, pianta&#10;&#10;Descrizione generata automaticamente">
            <a:extLst>
              <a:ext uri="{FF2B5EF4-FFF2-40B4-BE49-F238E27FC236}">
                <a16:creationId xmlns:a16="http://schemas.microsoft.com/office/drawing/2014/main" id="{1A0F03F1-9EAF-40A9-B953-B675A60A9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974246" cy="38164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DA86D7-1545-4B28-897B-8CDB15127242}"/>
              </a:ext>
            </a:extLst>
          </p:cNvPr>
          <p:cNvSpPr txBox="1"/>
          <p:nvPr/>
        </p:nvSpPr>
        <p:spPr>
          <a:xfrm>
            <a:off x="165706" y="4797152"/>
            <a:ext cx="86966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The presence of papilledema </a:t>
            </a:r>
            <a:r>
              <a:rPr lang="en-US" dirty="0"/>
              <a:t>is assessed measuring the </a:t>
            </a:r>
            <a:r>
              <a:rPr lang="en-US" sz="1800" b="0" i="0" u="none" strike="noStrike" baseline="0" dirty="0"/>
              <a:t>distance between the fundus and the dome of the papilla </a:t>
            </a:r>
          </a:p>
          <a:p>
            <a:pPr algn="l"/>
            <a:endParaRPr lang="en-US" sz="1800" b="0" i="0" u="none" strike="noStrike" baseline="0" dirty="0"/>
          </a:p>
          <a:p>
            <a:pPr algn="l"/>
            <a:r>
              <a:rPr lang="en-US" dirty="0"/>
              <a:t>The </a:t>
            </a:r>
            <a:r>
              <a:rPr lang="en-US" sz="1800" b="0" i="0" u="none" strike="noStrike" baseline="0" dirty="0"/>
              <a:t>first caliper must be placed on the uppermost part of the swollen disc and the second caliper on the strongly reflecting line, which represents the lamina cribrosa.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C0B3-11C6-4C0E-861D-46C92BC78D16}"/>
              </a:ext>
            </a:extLst>
          </p:cNvPr>
          <p:cNvSpPr txBox="1"/>
          <p:nvPr/>
        </p:nvSpPr>
        <p:spPr>
          <a:xfrm>
            <a:off x="5004048" y="3873822"/>
            <a:ext cx="3974246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Various proposed cut-off values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Predominantly qualitative approach (YES/NO)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D0C25A-B463-4DBC-B0A5-F31482C116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25"/>
    </mc:Choice>
    <mc:Fallback>
      <p:transition spd="slow" advTm="7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9228" x="8480425" y="3467100"/>
          <p14:tracePt t="19235" x="8054975" y="3416300"/>
          <p14:tracePt t="19243" x="7605713" y="3403600"/>
          <p14:tracePt t="19249" x="7192963" y="3378200"/>
          <p14:tracePt t="19257" x="6816725" y="3354388"/>
          <p14:tracePt t="19264" x="6442075" y="3354388"/>
          <p14:tracePt t="19271" x="6029325" y="3367088"/>
          <p14:tracePt t="19278" x="5641975" y="3390900"/>
          <p14:tracePt t="19285" x="5253038" y="3429000"/>
          <p14:tracePt t="19294" x="4940300" y="3441700"/>
          <p14:tracePt t="19300" x="4640263" y="3441700"/>
          <p14:tracePt t="19307" x="4314825" y="3467100"/>
          <p14:tracePt t="19314" x="4052888" y="3467100"/>
          <p14:tracePt t="19321" x="3802063" y="3467100"/>
          <p14:tracePt t="19328" x="3552825" y="3479800"/>
          <p14:tracePt t="19335" x="3376613" y="3490913"/>
          <p14:tracePt t="19343" x="3189288" y="3503613"/>
          <p14:tracePt t="19349" x="3040063" y="3516313"/>
          <p14:tracePt t="19356" x="2927350" y="3554413"/>
          <p14:tracePt t="19363" x="2789238" y="3579813"/>
          <p14:tracePt t="19370" x="2714625" y="3590925"/>
          <p14:tracePt t="19378" x="2663825" y="3590925"/>
          <p14:tracePt t="19384" x="2627313" y="3590925"/>
          <p14:tracePt t="19393" x="2614613" y="3590925"/>
          <p14:tracePt t="19399" x="2601913" y="3590925"/>
          <p14:tracePt t="19421" x="2589213" y="3590925"/>
          <p14:tracePt t="19555" x="2601913" y="3590925"/>
          <p14:tracePt t="19590" x="2614613" y="3590925"/>
          <p14:tracePt t="19641" x="2614613" y="3603625"/>
          <p14:tracePt t="19655" x="2627313" y="3603625"/>
          <p14:tracePt t="19711" x="2640013" y="3603625"/>
          <p14:tracePt t="19768" x="2640013" y="3616325"/>
          <p14:tracePt t="19782" x="2640013" y="3629025"/>
          <p14:tracePt t="19804" x="2651125" y="3641725"/>
          <p14:tracePt t="19811" x="2651125" y="3654425"/>
          <p14:tracePt t="19818" x="2651125" y="3679825"/>
          <p14:tracePt t="19826" x="2651125" y="3716338"/>
          <p14:tracePt t="19832" x="2651125" y="3754438"/>
          <p14:tracePt t="19839" x="2651125" y="3792538"/>
          <p14:tracePt t="19846" x="2651125" y="3829050"/>
          <p14:tracePt t="19854" x="2640013" y="3867150"/>
          <p14:tracePt t="19860" x="2627313" y="3892550"/>
          <p14:tracePt t="19867" x="2627313" y="3905250"/>
          <p14:tracePt t="19875" x="2627313" y="3916363"/>
          <p14:tracePt t="19896" x="2627313" y="3929063"/>
          <p14:tracePt t="19924" x="2627313" y="3941763"/>
          <p14:tracePt t="19943" x="2614613" y="3941763"/>
          <p14:tracePt t="20179" x="2601913" y="3941763"/>
          <p14:tracePt t="20202" x="2601913" y="3929063"/>
          <p14:tracePt t="20216" x="2589213" y="3929063"/>
          <p14:tracePt t="20223" x="2576513" y="3929063"/>
          <p14:tracePt t="20230" x="2576513" y="3916363"/>
          <p14:tracePt t="20243" x="2563813" y="3905250"/>
          <p14:tracePt t="20251" x="2563813" y="3892550"/>
          <p14:tracePt t="20272" x="2563813" y="3879850"/>
          <p14:tracePt t="20279" x="2551113" y="3879850"/>
          <p14:tracePt t="20294" x="2551113" y="3867150"/>
          <p14:tracePt t="20315" x="2540000" y="3867150"/>
          <p14:tracePt t="20322" x="2540000" y="3854450"/>
          <p14:tracePt t="20336" x="2540000" y="3841750"/>
          <p14:tracePt t="20364" x="2540000" y="3829050"/>
          <p14:tracePt t="22644" x="2527300" y="3829050"/>
          <p14:tracePt t="22658" x="2514600" y="3829050"/>
          <p14:tracePt t="22665" x="2501900" y="3829050"/>
          <p14:tracePt t="22680" x="2489200" y="3829050"/>
          <p14:tracePt t="22687" x="2476500" y="3816350"/>
          <p14:tracePt t="22701" x="2463800" y="3816350"/>
          <p14:tracePt t="22716" x="2451100" y="3816350"/>
          <p14:tracePt t="22723" x="2439988" y="3803650"/>
          <p14:tracePt t="22751" x="2427288" y="3803650"/>
          <p14:tracePt t="23120" x="2439988" y="3803650"/>
          <p14:tracePt t="23127" x="2451100" y="3803650"/>
          <p14:tracePt t="23142" x="2463800" y="3803650"/>
          <p14:tracePt t="23151" x="2476500" y="3803650"/>
          <p14:tracePt t="23158" x="2489200" y="3803650"/>
          <p14:tracePt t="23173" x="2501900" y="3803650"/>
          <p14:tracePt t="23179" x="2514600" y="3803650"/>
          <p14:tracePt t="23193" x="2527300" y="3803650"/>
          <p14:tracePt t="23201" x="2540000" y="3816350"/>
          <p14:tracePt t="23209" x="2551113" y="3816350"/>
          <p14:tracePt t="23223" x="2563813" y="3816350"/>
          <p14:tracePt t="23229" x="2576513" y="3816350"/>
          <p14:tracePt t="23244" x="2589213" y="3816350"/>
          <p14:tracePt t="23272" x="2601913" y="3816350"/>
          <p14:tracePt t="23300" x="2614613" y="3816350"/>
          <p14:tracePt t="23322" x="2627313" y="3816350"/>
          <p14:tracePt t="23344" x="2627313" y="3829050"/>
          <p14:tracePt t="23350" x="2640013" y="3829050"/>
          <p14:tracePt t="23379" x="2651125" y="3829050"/>
          <p14:tracePt t="23812" x="2651125" y="3816350"/>
          <p14:tracePt t="23833" x="2651125" y="3803650"/>
          <p14:tracePt t="23840" x="2651125" y="3792538"/>
          <p14:tracePt t="23855" x="2651125" y="3779838"/>
          <p14:tracePt t="23876" x="2640013" y="3767138"/>
          <p14:tracePt t="23890" x="2640013" y="3754438"/>
          <p14:tracePt t="23912" x="2640013" y="3741738"/>
          <p14:tracePt t="23918" x="2640013" y="3729038"/>
          <p14:tracePt t="23926" x="2627313" y="3729038"/>
          <p14:tracePt t="23933" x="2627313" y="3716338"/>
          <p14:tracePt t="23939" x="2627313" y="3703638"/>
          <p14:tracePt t="23947" x="2627313" y="3692525"/>
          <p14:tracePt t="23954" x="2627313" y="3679825"/>
          <p14:tracePt t="23960" x="2627313" y="3654425"/>
          <p14:tracePt t="23968" x="2627313" y="3616325"/>
          <p14:tracePt t="23976" x="2627313" y="3579813"/>
          <p14:tracePt t="23982" x="2627313" y="3529013"/>
          <p14:tracePt t="23989" x="2627313" y="3503613"/>
          <p14:tracePt t="23997" x="2627313" y="3479800"/>
          <p14:tracePt t="24003" x="2627313" y="3467100"/>
          <p14:tracePt t="24018" x="2627313" y="3454400"/>
          <p14:tracePt t="24041" x="2627313" y="3441700"/>
          <p14:tracePt t="24057" x="2614613" y="3429000"/>
          <p14:tracePt t="24186" x="2614613" y="3441700"/>
          <p14:tracePt t="24218" x="2614613" y="3454400"/>
          <p14:tracePt t="24234" x="2601913" y="3454400"/>
          <p14:tracePt t="24256" x="2601913" y="3467100"/>
          <p14:tracePt t="24291" x="2601913" y="3479800"/>
          <p14:tracePt t="24305" x="2601913" y="3490913"/>
          <p14:tracePt t="24341" x="2601913" y="3503613"/>
          <p14:tracePt t="24376" x="2601913" y="3516313"/>
          <p14:tracePt t="24411" x="2601913" y="3529013"/>
          <p14:tracePt t="24604" x="2601913" y="3516313"/>
          <p14:tracePt t="24635" x="2601913" y="3503613"/>
          <p14:tracePt t="24659" x="2601913" y="3490913"/>
          <p14:tracePt t="24666" x="2601913" y="3479800"/>
          <p14:tracePt t="24683" x="2601913" y="3467100"/>
          <p14:tracePt t="24723" x="2601913" y="3454400"/>
          <p14:tracePt t="24755" x="2601913" y="3441700"/>
          <p14:tracePt t="24771" x="2601913" y="3429000"/>
          <p14:tracePt t="24826" x="2589213" y="3429000"/>
          <p14:tracePt t="24904" x="2589213" y="3441700"/>
          <p14:tracePt t="24936" x="2589213" y="3454400"/>
          <p14:tracePt t="24966" x="2589213" y="3467100"/>
          <p14:tracePt t="24987" x="2589213" y="3479800"/>
          <p14:tracePt t="24994" x="2589213" y="3490913"/>
          <p14:tracePt t="25030" x="2589213" y="3503613"/>
          <p14:tracePt t="25065" x="2589213" y="3516313"/>
          <p14:tracePt t="25240" x="2589213" y="3503613"/>
          <p14:tracePt t="25288" x="2589213" y="3490913"/>
          <p14:tracePt t="25304" x="2589213" y="3479800"/>
          <p14:tracePt t="25394" x="2576513" y="3479800"/>
          <p14:tracePt t="30235" x="2576513" y="3467100"/>
          <p14:tracePt t="30257" x="2576513" y="3454400"/>
          <p14:tracePt t="30271" x="2576513" y="3441700"/>
          <p14:tracePt t="30278" x="2576513" y="3429000"/>
          <p14:tracePt t="30307" x="2576513" y="3416300"/>
          <p14:tracePt t="30414" x="2563813" y="3416300"/>
          <p14:tracePt t="30442" x="2551113" y="3416300"/>
          <p14:tracePt t="30463" x="2540000" y="3416300"/>
          <p14:tracePt t="30605" x="2540000" y="3429000"/>
          <p14:tracePt t="30626" x="2551113" y="3429000"/>
          <p14:tracePt t="30641" x="2563813" y="3429000"/>
          <p14:tracePt t="30662" x="2576513" y="3429000"/>
          <p14:tracePt t="30676" x="2589213" y="3429000"/>
          <p14:tracePt t="30690" x="2601913" y="3429000"/>
          <p14:tracePt t="30725" x="2614613" y="3429000"/>
          <p14:tracePt t="30804" x="2614613" y="3416300"/>
          <p14:tracePt t="30810" x="2601913" y="3416300"/>
          <p14:tracePt t="30817" x="2563813" y="3403600"/>
          <p14:tracePt t="30824" x="2551113" y="3390900"/>
          <p14:tracePt t="30831" x="2514600" y="3378200"/>
          <p14:tracePt t="30839" x="2489200" y="3367088"/>
          <p14:tracePt t="30846" x="2463800" y="3354388"/>
          <p14:tracePt t="30854" x="2427288" y="3354388"/>
          <p14:tracePt t="30860" x="2414588" y="3354388"/>
          <p14:tracePt t="30867" x="2401888" y="3354388"/>
          <p14:tracePt t="30875" x="2376488" y="3354388"/>
          <p14:tracePt t="30882" x="2363788" y="3354388"/>
          <p14:tracePt t="30889" x="2351088" y="3354388"/>
          <p14:tracePt t="30896" x="2338388" y="3354388"/>
          <p14:tracePt t="30917" x="2327275" y="3354388"/>
          <p14:tracePt t="30931" x="2314575" y="3354388"/>
          <p14:tracePt t="30938" x="2314575" y="3367088"/>
          <p14:tracePt t="30953" x="2301875" y="3378200"/>
          <p14:tracePt t="30988" x="2301875" y="3390900"/>
          <p14:tracePt t="31016" x="2301875" y="3403600"/>
          <p14:tracePt t="31030" x="2314575" y="3416300"/>
          <p14:tracePt t="31037" x="2338388" y="3441700"/>
          <p14:tracePt t="31045" x="2351088" y="3454400"/>
          <p14:tracePt t="31052" x="2376488" y="3467100"/>
          <p14:tracePt t="31059" x="2401888" y="3467100"/>
          <p14:tracePt t="31066" x="2427288" y="3467100"/>
          <p14:tracePt t="31074" x="2463800" y="3467100"/>
          <p14:tracePt t="31080" x="2489200" y="3479800"/>
          <p14:tracePt t="31087" x="2514600" y="3479800"/>
          <p14:tracePt t="31095" x="2527300" y="3479800"/>
          <p14:tracePt t="31102" x="2551113" y="3479800"/>
          <p14:tracePt t="31123" x="2563813" y="3479800"/>
          <p14:tracePt t="31145" x="2576513" y="3479800"/>
          <p14:tracePt t="31166" x="2589213" y="3479800"/>
          <p14:tracePt t="31229" x="2589213" y="3467100"/>
          <p14:tracePt t="31244" x="2576513" y="3454400"/>
          <p14:tracePt t="31252" x="2576513" y="3441700"/>
          <p14:tracePt t="31258" x="2563813" y="3429000"/>
          <p14:tracePt t="31273" x="2551113" y="3416300"/>
          <p14:tracePt t="31279" x="2540000" y="3416300"/>
          <p14:tracePt t="31286" x="2540000" y="3403600"/>
          <p14:tracePt t="31293" x="2527300" y="3403600"/>
          <p14:tracePt t="31315" x="2514600" y="3403600"/>
          <p14:tracePt t="31322" x="2514600" y="3390900"/>
          <p14:tracePt t="32109" x="2514600" y="3403600"/>
          <p14:tracePt t="32116" x="2514600" y="3441700"/>
          <p14:tracePt t="32123" x="2501900" y="3479800"/>
          <p14:tracePt t="32129" x="2489200" y="3529013"/>
          <p14:tracePt t="32136" x="2476500" y="3590925"/>
          <p14:tracePt t="32144" x="2451100" y="3667125"/>
          <p14:tracePt t="32152" x="2427288" y="3716338"/>
          <p14:tracePt t="32158" x="2401888" y="3779838"/>
          <p14:tracePt t="32166" x="2389188" y="3816350"/>
          <p14:tracePt t="32174" x="2389188" y="3841750"/>
          <p14:tracePt t="32180" x="2363788" y="3854450"/>
          <p14:tracePt t="32187" x="2351088" y="3879850"/>
          <p14:tracePt t="32194" x="2351088" y="3892550"/>
          <p14:tracePt t="32201" x="2351088" y="3905250"/>
          <p14:tracePt t="32208" x="2338388" y="3916363"/>
          <p14:tracePt t="32215" x="2338388" y="3929063"/>
          <p14:tracePt t="32224" x="2327275" y="3954463"/>
          <p14:tracePt t="32229" x="2314575" y="3967163"/>
          <p14:tracePt t="32236" x="2314575" y="3979863"/>
          <p14:tracePt t="32243" x="2314575" y="4005263"/>
          <p14:tracePt t="32252" x="2301875" y="4017963"/>
          <p14:tracePt t="32258" x="2289175" y="4029075"/>
          <p14:tracePt t="32265" x="2289175" y="4054475"/>
          <p14:tracePt t="32273" x="2289175" y="4067175"/>
          <p14:tracePt t="32279" x="2276475" y="4079875"/>
          <p14:tracePt t="32286" x="2276475" y="4105275"/>
          <p14:tracePt t="32293" x="2276475" y="4117975"/>
          <p14:tracePt t="32300" x="2276475" y="4141788"/>
          <p14:tracePt t="32307" x="2263775" y="4154488"/>
          <p14:tracePt t="32329" x="2263775" y="4167188"/>
          <p14:tracePt t="32342" x="2263775" y="4179888"/>
          <p14:tracePt t="32358" x="2263775" y="4192588"/>
          <p14:tracePt t="32365" x="2263775" y="4205288"/>
          <p14:tracePt t="32378" x="2263775" y="4217988"/>
          <p14:tracePt t="32400" x="2263775" y="4230688"/>
          <p14:tracePt t="32421" x="2276475" y="4241800"/>
          <p14:tracePt t="32428" x="2289175" y="4241800"/>
          <p14:tracePt t="32435" x="2289175" y="4254500"/>
          <p14:tracePt t="32442" x="2301875" y="4254500"/>
          <p14:tracePt t="32450" x="2327275" y="4254500"/>
          <p14:tracePt t="32457" x="2351088" y="4241800"/>
          <p14:tracePt t="32464" x="2376488" y="4230688"/>
          <p14:tracePt t="32471" x="2414588" y="4217988"/>
          <p14:tracePt t="32478" x="2451100" y="4192588"/>
          <p14:tracePt t="32485" x="2476500" y="4167188"/>
          <p14:tracePt t="32492" x="2489200" y="4141788"/>
          <p14:tracePt t="32499" x="2501900" y="4129088"/>
          <p14:tracePt t="32514" x="2514600" y="4117975"/>
          <p14:tracePt t="32520" x="2514600" y="4105275"/>
          <p14:tracePt t="32527" x="2527300" y="4105275"/>
          <p14:tracePt t="32534" x="2527300" y="4092575"/>
          <p14:tracePt t="32557" x="2540000" y="4092575"/>
          <p14:tracePt t="32564" x="2540000" y="4079875"/>
          <p14:tracePt t="32598" x="2540000" y="4067175"/>
          <p14:tracePt t="32641" x="2540000" y="4054475"/>
          <p14:tracePt t="32656" x="2540000" y="4041775"/>
          <p14:tracePt t="32677" x="2527300" y="4041775"/>
          <p14:tracePt t="32684" x="2514600" y="4029075"/>
          <p14:tracePt t="32698" x="2501900" y="4029075"/>
          <p14:tracePt t="32713" x="2501900" y="4017963"/>
          <p14:tracePt t="32734" x="2489200" y="4017963"/>
          <p14:tracePt t="32769" x="2476500" y="4017963"/>
          <p14:tracePt t="32784" x="2463800" y="4017963"/>
          <p14:tracePt t="32847" x="2463800" y="4005263"/>
          <p14:tracePt t="32911" x="2463800" y="3992563"/>
          <p14:tracePt t="32925" x="2476500" y="3992563"/>
          <p14:tracePt t="32946" x="2489200" y="3992563"/>
          <p14:tracePt t="32968" x="2501900" y="3992563"/>
          <p14:tracePt t="32982" x="2514600" y="3992563"/>
          <p14:tracePt t="32989" x="2527300" y="3992563"/>
          <p14:tracePt t="32996" x="2540000" y="3992563"/>
          <p14:tracePt t="33017" x="2551113" y="3979863"/>
          <p14:tracePt t="33038" x="2563813" y="3979863"/>
          <p14:tracePt t="33054" x="2576513" y="3979863"/>
          <p14:tracePt t="33358" x="2563813" y="3979863"/>
          <p14:tracePt t="33386" x="2551113" y="3979863"/>
          <p14:tracePt t="33572" x="2563813" y="3979863"/>
          <p14:tracePt t="33600" x="2576513" y="3979863"/>
          <p14:tracePt t="33614" x="2589213" y="3979863"/>
          <p14:tracePt t="33628" x="2601913" y="3979863"/>
          <p14:tracePt t="33641" x="2614613" y="3979863"/>
          <p14:tracePt t="33648" x="2627313" y="3967163"/>
          <p14:tracePt t="33671" x="2640013" y="3967163"/>
          <p14:tracePt t="33699" x="2651125" y="3967163"/>
          <p14:tracePt t="33763" x="2651125" y="3954463"/>
          <p14:tracePt t="33777" x="2640013" y="3954463"/>
          <p14:tracePt t="33791" x="2614613" y="3941763"/>
          <p14:tracePt t="33798" x="2601913" y="3941763"/>
          <p14:tracePt t="33813" x="2576513" y="3941763"/>
          <p14:tracePt t="33826" x="2563813" y="3941763"/>
          <p14:tracePt t="33834" x="2551113" y="3941763"/>
          <p14:tracePt t="33840" x="2540000" y="3941763"/>
          <p14:tracePt t="33848" x="2527300" y="3941763"/>
          <p14:tracePt t="33863" x="2514600" y="3941763"/>
          <p14:tracePt t="33870" x="2501900" y="3941763"/>
          <p14:tracePt t="33890" x="2489200" y="3941763"/>
          <p14:tracePt t="33919" x="2476500" y="3941763"/>
          <p14:tracePt t="33969" x="2489200" y="3941763"/>
          <p14:tracePt t="33983" x="2501900" y="3941763"/>
          <p14:tracePt t="33990" x="2514600" y="3941763"/>
          <p14:tracePt t="34004" x="2527300" y="3941763"/>
          <p14:tracePt t="34011" x="2540000" y="3941763"/>
          <p14:tracePt t="34018" x="2551113" y="3941763"/>
          <p14:tracePt t="34032" x="2563813" y="3941763"/>
          <p14:tracePt t="34055" x="2576513" y="3941763"/>
          <p14:tracePt t="34076" x="2589213" y="3941763"/>
          <p14:tracePt t="34089" x="2601913" y="3941763"/>
          <p14:tracePt t="37849" x="2589213" y="3941763"/>
          <p14:tracePt t="37856" x="2551113" y="3929063"/>
          <p14:tracePt t="37863" x="2514600" y="3916363"/>
          <p14:tracePt t="37871" x="2463800" y="3905250"/>
          <p14:tracePt t="37878" x="2427288" y="3892550"/>
          <p14:tracePt t="37885" x="2389188" y="3879850"/>
          <p14:tracePt t="37892" x="2351088" y="3867150"/>
          <p14:tracePt t="37907" x="2314575" y="3854450"/>
          <p14:tracePt t="37913" x="2289175" y="3854450"/>
          <p14:tracePt t="37920" x="2276475" y="3854450"/>
          <p14:tracePt t="37927" x="2276475" y="3841750"/>
          <p14:tracePt t="37935" x="2251075" y="3841750"/>
          <p14:tracePt t="37955" x="2238375" y="3841750"/>
          <p14:tracePt t="37971" x="2227263" y="3841750"/>
          <p14:tracePt t="37991" x="2214563" y="3829050"/>
          <p14:tracePt t="38005" x="2201863" y="3829050"/>
          <p14:tracePt t="38027" x="2189163" y="3829050"/>
          <p14:tracePt t="38034" x="2176463" y="3829050"/>
          <p14:tracePt t="38048" x="2163763" y="3829050"/>
          <p14:tracePt t="38055" x="2151063" y="3829050"/>
          <p14:tracePt t="38061" x="2138363" y="3829050"/>
          <p14:tracePt t="38070" x="2127250" y="3829050"/>
          <p14:tracePt t="38077" x="2114550" y="3829050"/>
          <p14:tracePt t="38084" x="2101850" y="3829050"/>
          <p14:tracePt t="38091" x="2089150" y="3829050"/>
          <p14:tracePt t="38098" x="2076450" y="3829050"/>
          <p14:tracePt t="38105" x="2063750" y="3829050"/>
          <p14:tracePt t="38112" x="2051050" y="3829050"/>
          <p14:tracePt t="38126" x="2038350" y="3816350"/>
          <p14:tracePt t="38140" x="2025650" y="3816350"/>
          <p14:tracePt t="38147" x="2014538" y="3816350"/>
          <p14:tracePt t="38161" x="2001838" y="3816350"/>
          <p14:tracePt t="38176" x="1989138" y="3803650"/>
          <p14:tracePt t="38190" x="1976438" y="3803650"/>
          <p14:tracePt t="38205" x="1963738" y="3803650"/>
          <p14:tracePt t="38218" x="1951038" y="3792538"/>
          <p14:tracePt t="38233" x="1938338" y="3792538"/>
          <p14:tracePt t="38247" x="1925638" y="3779838"/>
          <p14:tracePt t="38254" x="1914525" y="3779838"/>
          <p14:tracePt t="38260" x="1901825" y="3779838"/>
          <p14:tracePt t="38267" x="1901825" y="3767138"/>
          <p14:tracePt t="38276" x="1889125" y="3767138"/>
          <p14:tracePt t="38297" x="1876425" y="3767138"/>
          <p14:tracePt t="38318" x="1863725" y="3767138"/>
          <p14:tracePt t="38630" x="1876425" y="3767138"/>
          <p14:tracePt t="38637" x="1901825" y="3767138"/>
          <p14:tracePt t="38644" x="1951038" y="3767138"/>
          <p14:tracePt t="38651" x="1989138" y="3767138"/>
          <p14:tracePt t="38658" x="2025650" y="3767138"/>
          <p14:tracePt t="38665" x="2063750" y="3767138"/>
          <p14:tracePt t="38673" x="2089150" y="3767138"/>
          <p14:tracePt t="38680" x="2101850" y="3767138"/>
          <p14:tracePt t="38688" x="2127250" y="3767138"/>
          <p14:tracePt t="38701" x="2138363" y="3767138"/>
          <p14:tracePt t="38722" x="2151063" y="3767138"/>
          <p14:tracePt t="38736" x="2163763" y="3767138"/>
          <p14:tracePt t="38750" x="2176463" y="3767138"/>
          <p14:tracePt t="38764" x="2189163" y="3767138"/>
          <p14:tracePt t="38780" x="2201863" y="3767138"/>
          <p14:tracePt t="38808" x="2214563" y="3767138"/>
          <p14:tracePt t="38822" x="2227263" y="3767138"/>
          <p14:tracePt t="38842" x="2238375" y="3767138"/>
          <p14:tracePt t="38857" x="2251075" y="3754438"/>
          <p14:tracePt t="38871" x="2263775" y="3754438"/>
          <p14:tracePt t="38879" x="2289175" y="3754438"/>
          <p14:tracePt t="38886" x="2301875" y="3754438"/>
          <p14:tracePt t="38893" x="2327275" y="3754438"/>
          <p14:tracePt t="38900" x="2351088" y="3754438"/>
          <p14:tracePt t="38907" x="2376488" y="3754438"/>
          <p14:tracePt t="38921" x="2389188" y="3754438"/>
          <p14:tracePt t="38928" x="2401888" y="3754438"/>
          <p14:tracePt t="38938" x="2414588" y="3754438"/>
          <p14:tracePt t="38949" x="2427288" y="3754438"/>
          <p14:tracePt t="38978" x="2439988" y="3754438"/>
          <p14:tracePt t="39007" x="2451100" y="3754438"/>
          <p14:tracePt t="39049" x="2463800" y="3754438"/>
          <p14:tracePt t="39062" x="2476500" y="3754438"/>
          <p14:tracePt t="39078" x="2501900" y="3767138"/>
          <p14:tracePt t="39084" x="2514600" y="3767138"/>
          <p14:tracePt t="39092" x="2527300" y="3779838"/>
          <p14:tracePt t="39099" x="2540000" y="3779838"/>
          <p14:tracePt t="39106" x="2551113" y="3792538"/>
          <p14:tracePt t="39113" x="2576513" y="3792538"/>
          <p14:tracePt t="39121" x="2601913" y="3792538"/>
          <p14:tracePt t="39127" x="2614613" y="3803650"/>
          <p14:tracePt t="39135" x="2627313" y="3803650"/>
          <p14:tracePt t="39141" x="2640013" y="3816350"/>
          <p14:tracePt t="39148" x="2651125" y="3816350"/>
          <p14:tracePt t="39156" x="2663825" y="3816350"/>
          <p14:tracePt t="39169" x="2676525" y="3816350"/>
          <p14:tracePt t="39177" x="2689225" y="3816350"/>
          <p14:tracePt t="39184" x="2701925" y="3816350"/>
          <p14:tracePt t="39198" x="2714625" y="3816350"/>
          <p14:tracePt t="39205" x="2727325" y="3816350"/>
          <p14:tracePt t="39212" x="2740025" y="3816350"/>
          <p14:tracePt t="39219" x="2752725" y="3829050"/>
          <p14:tracePt t="39226" x="2763838" y="3829050"/>
          <p14:tracePt t="39240" x="2776538" y="3829050"/>
          <p14:tracePt t="39247" x="2789238" y="3829050"/>
          <p14:tracePt t="39255" x="2801938" y="3829050"/>
          <p14:tracePt t="39261" x="2801938" y="3841750"/>
          <p14:tracePt t="39268" x="2814638" y="3841750"/>
          <p14:tracePt t="39276" x="2827338" y="3841750"/>
          <p14:tracePt t="39284" x="2840038" y="3841750"/>
          <p14:tracePt t="39290" x="2840038" y="3854450"/>
          <p14:tracePt t="39297" x="2852738" y="3854450"/>
          <p14:tracePt t="39305" x="2863850" y="3854450"/>
          <p14:tracePt t="39312" x="2876550" y="3867150"/>
          <p14:tracePt t="39318" x="2889250" y="3867150"/>
          <p14:tracePt t="39325" x="2901950" y="3867150"/>
          <p14:tracePt t="39333" x="2927350" y="3867150"/>
          <p14:tracePt t="39340" x="2940050" y="3867150"/>
          <p14:tracePt t="39355" x="2963863" y="3867150"/>
          <p14:tracePt t="39368" x="2976563" y="3867150"/>
          <p14:tracePt t="39376" x="2989263" y="3867150"/>
          <p14:tracePt t="39383" x="3001963" y="3867150"/>
          <p14:tracePt t="39390" x="3014663" y="3867150"/>
          <p14:tracePt t="39405" x="3027363" y="3867150"/>
          <p14:tracePt t="39411" x="3040063" y="3867150"/>
          <p14:tracePt t="39425" x="3052763" y="3867150"/>
          <p14:tracePt t="39439" x="3065463" y="3867150"/>
          <p14:tracePt t="39460" x="3076575" y="3867150"/>
          <p14:tracePt t="39467" x="3089275" y="3867150"/>
          <p14:tracePt t="39482" x="3114675" y="3867150"/>
          <p14:tracePt t="39489" x="3140075" y="3879850"/>
          <p14:tracePt t="39496" x="3176588" y="3892550"/>
          <p14:tracePt t="39504" x="3214688" y="3905250"/>
          <p14:tracePt t="39510" x="3252788" y="3905250"/>
          <p14:tracePt t="39517" x="3302000" y="3905250"/>
          <p14:tracePt t="39524" x="3340100" y="3905250"/>
          <p14:tracePt t="39532" x="3376613" y="3916363"/>
          <p14:tracePt t="39538" x="3389313" y="3916363"/>
          <p14:tracePt t="39545" x="3389313" y="3929063"/>
          <p14:tracePt t="39552" x="3402013" y="3929063"/>
          <p14:tracePt t="39560" x="3414713" y="3929063"/>
          <p14:tracePt t="41386" x="3527425" y="3916363"/>
          <p14:tracePt t="41393" x="3689350" y="3867150"/>
          <p14:tracePt t="41400" x="3952875" y="3829050"/>
          <p14:tracePt t="41407" x="4240213" y="3779838"/>
          <p14:tracePt t="41414" x="4627563" y="3754438"/>
          <p14:tracePt t="41421" x="4940300" y="3716338"/>
          <p14:tracePt t="41427" x="5191125" y="3716338"/>
          <p14:tracePt t="41435" x="5365750" y="3703638"/>
          <p14:tracePt t="41442" x="5516563" y="3703638"/>
          <p14:tracePt t="41449" x="5629275" y="3703638"/>
          <p14:tracePt t="41456" x="5767388" y="3692525"/>
          <p14:tracePt t="41463" x="5867400" y="3692525"/>
          <p14:tracePt t="41471" x="5967413" y="3692525"/>
          <p14:tracePt t="41477" x="6054725" y="3679825"/>
          <p14:tracePt t="41485" x="6142038" y="3679825"/>
          <p14:tracePt t="41492" x="6254750" y="3679825"/>
          <p14:tracePt t="41499" x="6416675" y="3679825"/>
          <p14:tracePt t="41506" x="6604000" y="3679825"/>
          <p14:tracePt t="41513" x="6829425" y="3679825"/>
          <p14:tracePt t="41521" x="7029450" y="3703638"/>
          <p14:tracePt t="41527" x="7280275" y="3741738"/>
          <p14:tracePt t="41534" x="7531100" y="3754438"/>
          <p14:tracePt t="41541" x="7793038" y="3816350"/>
          <p14:tracePt t="41548" x="7980363" y="3829050"/>
          <p14:tracePt t="41556" x="8193088" y="3854450"/>
          <p14:tracePt t="41562" x="8418513" y="3892550"/>
          <p14:tracePt t="41570" x="8580438" y="3916363"/>
          <p14:tracePt t="41576" x="8743950" y="3929063"/>
          <p14:tracePt t="41585" x="8918575" y="3929063"/>
          <p14:tracePt t="41592" x="9118600" y="3929063"/>
          <p14:tracePt t="59715" x="8882063" y="3278188"/>
          <p14:tracePt t="59722" x="8731250" y="3254375"/>
          <p14:tracePt t="59729" x="8593138" y="3216275"/>
          <p14:tracePt t="59736" x="8480425" y="3165475"/>
          <p14:tracePt t="59743" x="8367713" y="3141663"/>
          <p14:tracePt t="59750" x="8280400" y="3116263"/>
          <p14:tracePt t="59758" x="8218488" y="3078163"/>
          <p14:tracePt t="59766" x="8143875" y="3054350"/>
          <p14:tracePt t="59772" x="8054975" y="3016250"/>
          <p14:tracePt t="59779" x="7954963" y="2978150"/>
          <p14:tracePt t="59786" x="7893050" y="2941638"/>
          <p14:tracePt t="59793" x="7831138" y="2928938"/>
          <p14:tracePt t="59800" x="7767638" y="2890838"/>
          <p14:tracePt t="59807" x="7718425" y="2852738"/>
          <p14:tracePt t="59815" x="7642225" y="2816225"/>
          <p14:tracePt t="59821" x="7580313" y="2778125"/>
          <p14:tracePt t="59828" x="7531100" y="2752725"/>
          <p14:tracePt t="59835" x="7454900" y="2740025"/>
          <p14:tracePt t="59842" x="7392988" y="2728913"/>
          <p14:tracePt t="59849" x="7342188" y="2728913"/>
          <p14:tracePt t="59857" x="7305675" y="2728913"/>
          <p14:tracePt t="59866" x="7254875" y="2728913"/>
          <p14:tracePt t="59871" x="7218363" y="2728913"/>
          <p14:tracePt t="59878" x="7167563" y="2728913"/>
          <p14:tracePt t="59886" x="7118350" y="2728913"/>
          <p14:tracePt t="59893" x="7054850" y="2728913"/>
          <p14:tracePt t="59899" x="7005638" y="2728913"/>
          <p14:tracePt t="59906" x="6942138" y="2740025"/>
          <p14:tracePt t="59914" x="6892925" y="2752725"/>
          <p14:tracePt t="59921" x="6816725" y="2765425"/>
          <p14:tracePt t="59934" x="6780213" y="2790825"/>
          <p14:tracePt t="59936" x="6716713" y="2803525"/>
          <p14:tracePt t="59941" x="6667500" y="2803525"/>
          <p14:tracePt t="59949" x="6616700" y="2816225"/>
          <p14:tracePt t="59956" x="6554788" y="2816225"/>
          <p14:tracePt t="59965" x="6467475" y="2816225"/>
          <p14:tracePt t="59971" x="6380163" y="2816225"/>
          <p14:tracePt t="59978" x="6291263" y="2828925"/>
          <p14:tracePt t="59987" x="6191250" y="2828925"/>
          <p14:tracePt t="59992" x="6054725" y="2828925"/>
          <p14:tracePt t="60000" x="5942013" y="2828925"/>
          <p14:tracePt t="60006" x="5842000" y="2828925"/>
          <p14:tracePt t="60013" x="5741988" y="2828925"/>
          <p14:tracePt t="60020" x="5629275" y="2828925"/>
          <p14:tracePt t="60027" x="5503863" y="2852738"/>
          <p14:tracePt t="60034" x="5403850" y="2852738"/>
          <p14:tracePt t="60041" x="5303838" y="2865438"/>
          <p14:tracePt t="60049" x="5191125" y="2865438"/>
          <p14:tracePt t="60055" x="5091113" y="2865438"/>
          <p14:tracePt t="60064" x="4965700" y="2852738"/>
          <p14:tracePt t="60070" x="4852988" y="2840038"/>
          <p14:tracePt t="60077" x="4727575" y="2828925"/>
          <p14:tracePt t="60084" x="4603750" y="2816225"/>
          <p14:tracePt t="60091" x="4478338" y="2803525"/>
          <p14:tracePt t="60098" x="4378325" y="2778125"/>
          <p14:tracePt t="60106" x="4252913" y="2765425"/>
          <p14:tracePt t="60112" x="4152900" y="2765425"/>
          <p14:tracePt t="60119" x="4040188" y="2752725"/>
          <p14:tracePt t="60126" x="3914775" y="2740025"/>
          <p14:tracePt t="60134" x="3840163" y="2728913"/>
          <p14:tracePt t="60140" x="3727450" y="2716213"/>
          <p14:tracePt t="60148" x="3627438" y="2703513"/>
          <p14:tracePt t="60155" x="3540125" y="2690813"/>
          <p14:tracePt t="60163" x="3440113" y="2678113"/>
          <p14:tracePt t="60170" x="3352800" y="2665413"/>
          <p14:tracePt t="60177" x="3252788" y="2665413"/>
          <p14:tracePt t="60186" x="3152775" y="2652713"/>
          <p14:tracePt t="60191" x="3052763" y="2640013"/>
          <p14:tracePt t="60199" x="2940050" y="2640013"/>
          <p14:tracePt t="60205" x="2840038" y="2640013"/>
          <p14:tracePt t="60212" x="2740025" y="2640013"/>
          <p14:tracePt t="60219" x="2627313" y="2640013"/>
          <p14:tracePt t="60226" x="2527300" y="2652713"/>
          <p14:tracePt t="60234" x="2439988" y="2665413"/>
          <p14:tracePt t="60240" x="2363788" y="2665413"/>
          <p14:tracePt t="60247" x="2289175" y="2678113"/>
          <p14:tracePt t="60254" x="2238375" y="2678113"/>
          <p14:tracePt t="60262" x="2163763" y="2690813"/>
          <p14:tracePt t="60269" x="2114550" y="2703513"/>
          <p14:tracePt t="60276" x="2051050" y="2728913"/>
          <p14:tracePt t="60283" x="2001838" y="2728913"/>
          <p14:tracePt t="60290" x="1963738" y="2752725"/>
          <p14:tracePt t="60297" x="1938338" y="2778125"/>
          <p14:tracePt t="60305" x="1901825" y="2778125"/>
          <p14:tracePt t="60311" x="1889125" y="2803525"/>
          <p14:tracePt t="60318" x="1863725" y="2816225"/>
          <p14:tracePt t="60326" x="1838325" y="2840038"/>
          <p14:tracePt t="60333" x="1838325" y="2852738"/>
          <p14:tracePt t="60339" x="1825625" y="2865438"/>
          <p14:tracePt t="60346" x="1814513" y="2865438"/>
          <p14:tracePt t="60353" x="1814513" y="2878138"/>
          <p14:tracePt t="60362" x="1814513" y="2903538"/>
          <p14:tracePt t="60368" x="1814513" y="2916238"/>
          <p14:tracePt t="60375" x="1814513" y="2928938"/>
          <p14:tracePt t="60382" x="1814513" y="2952750"/>
          <p14:tracePt t="60389" x="1814513" y="2965450"/>
          <p14:tracePt t="60397" x="1814513" y="2978150"/>
          <p14:tracePt t="60404" x="1814513" y="3003550"/>
          <p14:tracePt t="60411" x="1825625" y="3016250"/>
          <p14:tracePt t="60417" x="1838325" y="3041650"/>
          <p14:tracePt t="60425" x="1838325" y="3065463"/>
          <p14:tracePt t="60432" x="1851025" y="3090863"/>
          <p14:tracePt t="60438" x="1863725" y="3116263"/>
          <p14:tracePt t="60445" x="1876425" y="3141663"/>
          <p14:tracePt t="60452" x="1889125" y="3154363"/>
          <p14:tracePt t="60461" x="1901825" y="3178175"/>
          <p14:tracePt t="60468" x="1901825" y="3190875"/>
          <p14:tracePt t="60475" x="1925638" y="3216275"/>
          <p14:tracePt t="60482" x="1938338" y="3254375"/>
          <p14:tracePt t="60489" x="1951038" y="3254375"/>
          <p14:tracePt t="60496" x="1963738" y="3278188"/>
          <p14:tracePt t="60503" x="1989138" y="3303588"/>
          <p14:tracePt t="60510" x="1989138" y="3341688"/>
          <p14:tracePt t="60517" x="2014538" y="3367088"/>
          <p14:tracePt t="60524" x="2025650" y="3390900"/>
          <p14:tracePt t="60532" x="2038350" y="3416300"/>
          <p14:tracePt t="60538" x="2051050" y="3441700"/>
          <p14:tracePt t="60545" x="2063750" y="3454400"/>
          <p14:tracePt t="60552" x="2076450" y="3479800"/>
          <p14:tracePt t="60561" x="2089150" y="3490913"/>
          <p14:tracePt t="60575" x="2101850" y="3516313"/>
          <p14:tracePt t="60595" x="2101850" y="3529013"/>
          <p14:tracePt t="60609" x="2101850" y="3541713"/>
          <p14:tracePt t="60616" x="2101850" y="3554413"/>
          <p14:tracePt t="60638" x="2101850" y="3567113"/>
          <p14:tracePt t="60659" x="2114550" y="3567113"/>
          <p14:tracePt t="60666" x="2114550" y="3579813"/>
          <p14:tracePt t="60702" x="2114550" y="3590925"/>
          <p14:tracePt t="60716" x="2114550" y="3603625"/>
          <p14:tracePt t="60751" x="2114550" y="3616325"/>
          <p14:tracePt t="60773" x="2101850" y="3629025"/>
          <p14:tracePt t="60780" x="2101850" y="3641725"/>
          <p14:tracePt t="60787" x="2089150" y="3654425"/>
          <p14:tracePt t="60794" x="2089150" y="3679825"/>
          <p14:tracePt t="60801" x="2076450" y="3679825"/>
          <p14:tracePt t="60808" x="2063750" y="3703638"/>
          <p14:tracePt t="60815" x="2063750" y="3716338"/>
          <p14:tracePt t="60822" x="2051050" y="3716338"/>
          <p14:tracePt t="60829" x="2051050" y="3729038"/>
          <p14:tracePt t="60843" x="2051050" y="3741738"/>
          <p14:tracePt t="60857" x="2038350" y="3754438"/>
          <p14:tracePt t="60887" x="2038350" y="3767138"/>
          <p14:tracePt t="60894" x="2038350" y="3779838"/>
          <p14:tracePt t="60908" x="2038350" y="3792538"/>
          <p14:tracePt t="60916" x="2038350" y="3816350"/>
          <p14:tracePt t="60922" x="2038350" y="3854450"/>
          <p14:tracePt t="60929" x="2038350" y="3867150"/>
          <p14:tracePt t="60936" x="2038350" y="3892550"/>
          <p14:tracePt t="60943" x="2038350" y="3929063"/>
          <p14:tracePt t="60950" x="2051050" y="3954463"/>
          <p14:tracePt t="60957" x="2051050" y="3992563"/>
          <p14:tracePt t="60966" x="2063750" y="4029075"/>
          <p14:tracePt t="60972" x="2076450" y="4079875"/>
          <p14:tracePt t="60979" x="2089150" y="4105275"/>
          <p14:tracePt t="60986" x="2101850" y="4141788"/>
          <p14:tracePt t="60993" x="2114550" y="4167188"/>
          <p14:tracePt t="61000" x="2127250" y="4179888"/>
          <p14:tracePt t="61007" x="2127250" y="4205288"/>
          <p14:tracePt t="61015" x="2127250" y="4217988"/>
          <p14:tracePt t="61021" x="2138363" y="4241800"/>
          <p14:tracePt t="61028" x="2151063" y="4241800"/>
          <p14:tracePt t="61035" x="2151063" y="4254500"/>
          <p14:tracePt t="61042" x="2163763" y="4267200"/>
          <p14:tracePt t="61049" x="2176463" y="4279900"/>
          <p14:tracePt t="61056" x="2189163" y="4279900"/>
          <p14:tracePt t="61066" x="2189163" y="4292600"/>
          <p14:tracePt t="61071" x="2214563" y="4292600"/>
          <p14:tracePt t="61078" x="2238375" y="4305300"/>
          <p14:tracePt t="61085" x="2263775" y="4318000"/>
          <p14:tracePt t="61093" x="2289175" y="4330700"/>
          <p14:tracePt t="61099" x="2327275" y="4341813"/>
          <p14:tracePt t="61106" x="2376488" y="4367213"/>
          <p14:tracePt t="61115" x="2401888" y="4367213"/>
          <p14:tracePt t="61120" x="2439988" y="4379913"/>
          <p14:tracePt t="61127" x="2476500" y="4379913"/>
          <p14:tracePt t="61134" x="2527300" y="4392613"/>
          <p14:tracePt t="61142" x="2563813" y="4392613"/>
          <p14:tracePt t="61148" x="2614613" y="4392613"/>
          <p14:tracePt t="61156" x="2676525" y="4392613"/>
          <p14:tracePt t="61165" x="2763838" y="4379913"/>
          <p14:tracePt t="61171" x="2876550" y="4354513"/>
          <p14:tracePt t="61177" x="2963863" y="4330700"/>
          <p14:tracePt t="61185" x="3052763" y="4305300"/>
          <p14:tracePt t="61192" x="3101975" y="4267200"/>
          <p14:tracePt t="61198" x="3152775" y="4241800"/>
          <p14:tracePt t="61206" x="3176588" y="4217988"/>
          <p14:tracePt t="61213" x="3201988" y="4205288"/>
          <p14:tracePt t="61220" x="3227388" y="4179888"/>
          <p14:tracePt t="61227" x="3227388" y="4167188"/>
          <p14:tracePt t="61234" x="3252788" y="4154488"/>
          <p14:tracePt t="61241" x="3265488" y="4141788"/>
          <p14:tracePt t="61248" x="3265488" y="4117975"/>
          <p14:tracePt t="61255" x="3276600" y="4105275"/>
          <p14:tracePt t="61263" x="3289300" y="4092575"/>
          <p14:tracePt t="61270" x="3289300" y="4067175"/>
          <p14:tracePt t="61277" x="3289300" y="4041775"/>
          <p14:tracePt t="61284" x="3302000" y="4017963"/>
          <p14:tracePt t="61292" x="3314700" y="3979863"/>
          <p14:tracePt t="61299" x="3327400" y="3941763"/>
          <p14:tracePt t="61305" x="3327400" y="3905250"/>
          <p14:tracePt t="61312" x="3340100" y="3854450"/>
          <p14:tracePt t="61319" x="3340100" y="3816350"/>
          <p14:tracePt t="61327" x="3340100" y="3767138"/>
          <p14:tracePt t="61333" x="3340100" y="3729038"/>
          <p14:tracePt t="61340" x="3340100" y="3679825"/>
          <p14:tracePt t="61348" x="3340100" y="3641725"/>
          <p14:tracePt t="61355" x="3340100" y="3616325"/>
          <p14:tracePt t="61361" x="3327400" y="3579813"/>
          <p14:tracePt t="61369" x="3302000" y="3554413"/>
          <p14:tracePt t="61377" x="3302000" y="3529013"/>
          <p14:tracePt t="61384" x="3289300" y="3503613"/>
          <p14:tracePt t="61391" x="3276600" y="3490913"/>
          <p14:tracePt t="61398" x="3265488" y="3467100"/>
          <p14:tracePt t="61412" x="3252788" y="3454400"/>
          <p14:tracePt t="61419" x="3240088" y="3454400"/>
          <p14:tracePt t="61426" x="3227388" y="3441700"/>
          <p14:tracePt t="61433" x="3214688" y="3429000"/>
          <p14:tracePt t="61440" x="3189288" y="3429000"/>
          <p14:tracePt t="61448" x="3152775" y="3403600"/>
          <p14:tracePt t="61454" x="3114675" y="3390900"/>
          <p14:tracePt t="61461" x="3089275" y="3390900"/>
          <p14:tracePt t="61469" x="3052763" y="3378200"/>
          <p14:tracePt t="61476" x="3014663" y="3367088"/>
          <p14:tracePt t="61483" x="2963863" y="3354388"/>
          <p14:tracePt t="61490" x="2927350" y="3341688"/>
          <p14:tracePt t="61498" x="2889250" y="3341688"/>
          <p14:tracePt t="61505" x="2852738" y="3341688"/>
          <p14:tracePt t="61511" x="2827338" y="3341688"/>
          <p14:tracePt t="61518" x="2789238" y="3341688"/>
          <p14:tracePt t="61525" x="2763838" y="3341688"/>
          <p14:tracePt t="61532" x="2740025" y="3341688"/>
          <p14:tracePt t="61539" x="2701925" y="3341688"/>
          <p14:tracePt t="61546" x="2676525" y="3341688"/>
          <p14:tracePt t="61554" x="2640013" y="3341688"/>
          <p14:tracePt t="61561" x="2601913" y="3341688"/>
          <p14:tracePt t="61568" x="2563813" y="3341688"/>
          <p14:tracePt t="61575" x="2540000" y="3341688"/>
          <p14:tracePt t="61582" x="2501900" y="3354388"/>
          <p14:tracePt t="61590" x="2463800" y="3367088"/>
          <p14:tracePt t="61596" x="2427288" y="3367088"/>
          <p14:tracePt t="61604" x="2389188" y="3378200"/>
          <p14:tracePt t="61610" x="2363788" y="3390900"/>
          <p14:tracePt t="61617" x="2327275" y="3403600"/>
          <p14:tracePt t="61625" x="2301875" y="3416300"/>
          <p14:tracePt t="61632" x="2276475" y="3429000"/>
          <p14:tracePt t="61639" x="2238375" y="3454400"/>
          <p14:tracePt t="61645" x="2214563" y="3467100"/>
          <p14:tracePt t="61652" x="2189163" y="3479800"/>
          <p14:tracePt t="61660" x="2163763" y="3479800"/>
          <p14:tracePt t="61667" x="2151063" y="3490913"/>
          <p14:tracePt t="61675" x="2151063" y="3503613"/>
          <p14:tracePt t="61682" x="2127250" y="3516313"/>
          <p14:tracePt t="61689" x="2127250" y="3529013"/>
          <p14:tracePt t="61696" x="2114550" y="3529013"/>
          <p14:tracePt t="61703" x="2114550" y="3541713"/>
          <p14:tracePt t="61710" x="2101850" y="3541713"/>
          <p14:tracePt t="61717" x="2089150" y="3541713"/>
          <p14:tracePt t="61724" x="2089150" y="3554413"/>
          <p14:tracePt t="61746" x="2076450" y="3567113"/>
          <p14:tracePt t="61759" x="2076450" y="3579813"/>
          <p14:tracePt t="61767" x="2076450" y="3590925"/>
          <p14:tracePt t="61774" x="2063750" y="3603625"/>
          <p14:tracePt t="61782" x="2051050" y="3629025"/>
          <p14:tracePt t="61788" x="2051050" y="3654425"/>
          <p14:tracePt t="61795" x="2038350" y="3679825"/>
          <p14:tracePt t="61802" x="2025650" y="3716338"/>
          <p14:tracePt t="61809" x="2014538" y="3741738"/>
          <p14:tracePt t="61816" x="2014538" y="3767138"/>
          <p14:tracePt t="61824" x="2001838" y="3779838"/>
          <p14:tracePt t="61837" x="2001838" y="3792538"/>
          <p14:tracePt t="61844" x="1989138" y="3803650"/>
          <p14:tracePt t="61858" x="1989138" y="3816350"/>
          <p14:tracePt t="61874" x="1989138" y="3829050"/>
          <p14:tracePt t="61895" x="1989138" y="3841750"/>
          <p14:tracePt t="61902" x="1989138" y="3854450"/>
          <p14:tracePt t="61915" x="1989138" y="3867150"/>
          <p14:tracePt t="61930" x="1989138" y="3879850"/>
          <p14:tracePt t="61944" x="1989138" y="3905250"/>
          <p14:tracePt t="61951" x="2001838" y="3905250"/>
          <p14:tracePt t="61958" x="2001838" y="3916363"/>
          <p14:tracePt t="61966" x="2025650" y="3954463"/>
          <p14:tracePt t="61973" x="2025650" y="3979863"/>
          <p14:tracePt t="61980" x="2063750" y="4017963"/>
          <p14:tracePt t="61987" x="2089150" y="4054475"/>
          <p14:tracePt t="61994" x="2101850" y="4092575"/>
          <p14:tracePt t="62001" x="2127250" y="4129088"/>
          <p14:tracePt t="62008" x="2138363" y="4167188"/>
          <p14:tracePt t="62015" x="2163763" y="4205288"/>
          <p14:tracePt t="62022" x="2189163" y="4254500"/>
          <p14:tracePt t="62032" x="2214563" y="4279900"/>
          <p14:tracePt t="62036" x="2227263" y="4305300"/>
          <p14:tracePt t="62043" x="2251075" y="4330700"/>
          <p14:tracePt t="62050" x="2276475" y="4354513"/>
          <p14:tracePt t="62057" x="2301875" y="4379913"/>
          <p14:tracePt t="62065" x="2327275" y="4392613"/>
          <p14:tracePt t="62072" x="2338388" y="4405313"/>
          <p14:tracePt t="62080" x="2363788" y="4443413"/>
          <p14:tracePt t="62086" x="2389188" y="4454525"/>
          <p14:tracePt t="62093" x="2401888" y="4467225"/>
          <p14:tracePt t="62100" x="2427288" y="4479925"/>
          <p14:tracePt t="62108" x="2439988" y="4492625"/>
          <p14:tracePt t="62115" x="2451100" y="4505325"/>
          <p14:tracePt t="62121" x="2463800" y="4505325"/>
          <p14:tracePt t="62128" x="2463800" y="4518025"/>
          <p14:tracePt t="62135" x="2489200" y="4518025"/>
          <p14:tracePt t="62150" x="2501900" y="4518025"/>
          <p14:tracePt t="62156" x="2527300" y="4518025"/>
          <p14:tracePt t="62165" x="2540000" y="4518025"/>
          <p14:tracePt t="62171" x="2551113" y="4518025"/>
          <p14:tracePt t="62178" x="2576513" y="4518025"/>
          <p14:tracePt t="62186" x="2614613" y="4530725"/>
          <p14:tracePt t="62192" x="2640013" y="4530725"/>
          <p14:tracePt t="62199" x="2663825" y="4530725"/>
          <p14:tracePt t="62206" x="2689225" y="4530725"/>
          <p14:tracePt t="62214" x="2701925" y="4530725"/>
          <p14:tracePt t="62220" x="2714625" y="4530725"/>
          <p14:tracePt t="62227" x="2727325" y="4530725"/>
          <p14:tracePt t="62235" x="2740025" y="4530725"/>
          <p14:tracePt t="62241" x="2752725" y="4530725"/>
          <p14:tracePt t="62249" x="2763838" y="4530725"/>
          <p14:tracePt t="62256" x="2789238" y="4518025"/>
          <p14:tracePt t="62263" x="2814638" y="4505325"/>
          <p14:tracePt t="62270" x="2852738" y="4479925"/>
          <p14:tracePt t="62278" x="2901950" y="4443413"/>
          <p14:tracePt t="62285" x="2940050" y="4418013"/>
          <p14:tracePt t="62292" x="2952750" y="4392613"/>
          <p14:tracePt t="62299" x="2976563" y="4367213"/>
          <p14:tracePt t="62306" x="2989263" y="4354513"/>
          <p14:tracePt t="62313" x="3001963" y="4354513"/>
          <p14:tracePt t="62320" x="3001963" y="4341813"/>
          <p14:tracePt t="62341" x="3001963" y="4330700"/>
          <p14:tracePt t="62348" x="3014663" y="4330700"/>
          <p14:tracePt t="62370" x="3014663" y="4318000"/>
          <p14:tracePt t="62377" x="3027363" y="4318000"/>
          <p14:tracePt t="62384" x="3027363" y="4305300"/>
          <p14:tracePt t="62391" x="3040063" y="4279900"/>
          <p14:tracePt t="62398" x="3052763" y="4254500"/>
          <p14:tracePt t="62406" x="3065463" y="4217988"/>
          <p14:tracePt t="62412" x="3089275" y="4179888"/>
          <p14:tracePt t="62419" x="3101975" y="4141788"/>
          <p14:tracePt t="62426" x="3101975" y="4117975"/>
          <p14:tracePt t="62434" x="3101975" y="4105275"/>
          <p14:tracePt t="62441" x="3114675" y="4092575"/>
          <p14:tracePt t="62455" x="3114675" y="4079875"/>
          <p14:tracePt t="62470" x="3114675" y="4067175"/>
          <p14:tracePt t="62491" x="3114675" y="4054475"/>
          <p14:tracePt t="62512" x="3114675" y="4041775"/>
          <p14:tracePt t="62519" x="3127375" y="4029075"/>
          <p14:tracePt t="62526" x="3152775" y="3979863"/>
          <p14:tracePt t="62533" x="3176588" y="3916363"/>
          <p14:tracePt t="62540" x="3176588" y="3854450"/>
          <p14:tracePt t="62548" x="3201988" y="3816350"/>
          <p14:tracePt t="62554" x="3201988" y="3779838"/>
          <p14:tracePt t="62561" x="3214688" y="3767138"/>
          <p14:tracePt t="62569" x="3214688" y="3741738"/>
          <p14:tracePt t="62583" x="3214688" y="3729038"/>
          <p14:tracePt t="62604" x="3214688" y="3716338"/>
          <p14:tracePt t="62639" x="3214688" y="3703638"/>
          <p14:tracePt t="62646" x="3214688" y="3692525"/>
          <p14:tracePt t="62653" x="3214688" y="3641725"/>
          <p14:tracePt t="62660" x="3214688" y="3579813"/>
          <p14:tracePt t="62668" x="3214688" y="3541713"/>
          <p14:tracePt t="62675" x="3214688" y="3503613"/>
          <p14:tracePt t="62682" x="3214688" y="3479800"/>
          <p14:tracePt t="62689" x="3201988" y="3467100"/>
          <p14:tracePt t="62697" x="3201988" y="3454400"/>
          <p14:tracePt t="62703" x="3189288" y="3429000"/>
          <p14:tracePt t="62710" x="3189288" y="3416300"/>
          <p14:tracePt t="62717" x="3189288" y="3403600"/>
          <p14:tracePt t="62725" x="3189288" y="3390900"/>
          <p14:tracePt t="62739" x="3176588" y="3390900"/>
          <p14:tracePt t="62746" x="3176588" y="3378200"/>
          <p14:tracePt t="62753" x="3176588" y="3367088"/>
          <p14:tracePt t="62767" x="3165475" y="3367088"/>
          <p14:tracePt t="62782" x="3165475" y="3354388"/>
          <p14:tracePt t="62818" x="3152775" y="3341688"/>
          <p14:tracePt t="62938" x="3152775" y="3354388"/>
          <p14:tracePt t="63024" x="3152775" y="3367088"/>
          <p14:tracePt t="63044" x="3152775" y="3378200"/>
          <p14:tracePt t="64344" x="3152775" y="3390900"/>
          <p14:tracePt t="64365" x="3165475" y="3390900"/>
          <p14:tracePt t="64401" x="3165475" y="3403600"/>
          <p14:tracePt t="64429" x="3176588" y="3403600"/>
          <p14:tracePt t="64443" x="3176588" y="3416300"/>
          <p14:tracePt t="64457" x="3176588" y="3429000"/>
          <p14:tracePt t="64471" x="3189288" y="3429000"/>
          <p14:tracePt t="64486" x="3201988" y="3441700"/>
          <p14:tracePt t="64521" x="3214688" y="3454400"/>
          <p14:tracePt t="64549" x="3227388" y="3454400"/>
          <p14:tracePt t="64556" x="3227388" y="3467100"/>
          <p14:tracePt t="64564" x="3227388" y="3479800"/>
          <p14:tracePt t="64585" x="3240088" y="3490913"/>
          <p14:tracePt t="64593" x="3252788" y="3490913"/>
          <p14:tracePt t="64599" x="3252788" y="3503613"/>
          <p14:tracePt t="64606" x="3265488" y="3503613"/>
          <p14:tracePt t="64614" x="3265488" y="3516313"/>
          <p14:tracePt t="64621" x="3265488" y="3529013"/>
          <p14:tracePt t="64627" x="3276600" y="3529013"/>
          <p14:tracePt t="64635" x="3276600" y="3541713"/>
          <p14:tracePt t="64642" x="3289300" y="3541713"/>
          <p14:tracePt t="64648" x="3302000" y="3554413"/>
          <p14:tracePt t="64665" x="3302000" y="3567113"/>
          <p14:tracePt t="64669" x="3314700" y="3579813"/>
          <p14:tracePt t="64699" x="3327400" y="3579813"/>
          <p14:tracePt t="64706" x="3327400" y="3590925"/>
          <p14:tracePt t="66276" x="3327400" y="3603625"/>
          <p14:tracePt t="66504" x="3302000" y="3616325"/>
          <p14:tracePt t="66511" x="3289300" y="3616325"/>
          <p14:tracePt t="66518" x="3289300" y="3629025"/>
          <p14:tracePt t="66525" x="3265488" y="3629025"/>
          <p14:tracePt t="66539" x="3252788" y="3629025"/>
          <p14:tracePt t="66560" x="3240088" y="3629025"/>
          <p14:tracePt t="66567" x="3227388" y="3629025"/>
          <p14:tracePt t="66574" x="3214688" y="3629025"/>
          <p14:tracePt t="66581" x="3201988" y="3641725"/>
          <p14:tracePt t="66589" x="3176588" y="3641725"/>
          <p14:tracePt t="66597" x="3152775" y="3654425"/>
          <p14:tracePt t="66604" x="3114675" y="3654425"/>
          <p14:tracePt t="66611" x="3076575" y="3654425"/>
          <p14:tracePt t="66617" x="3040063" y="3654425"/>
          <p14:tracePt t="66625" x="3014663" y="3654425"/>
          <p14:tracePt t="66631" x="2989263" y="3654425"/>
          <p14:tracePt t="66639" x="2976563" y="3654425"/>
          <p14:tracePt t="66647" x="2952750" y="3667125"/>
          <p14:tracePt t="66652" x="2927350" y="3667125"/>
          <p14:tracePt t="66659" x="2901950" y="3679825"/>
          <p14:tracePt t="66667" x="2889250" y="3679825"/>
          <p14:tracePt t="66674" x="2876550" y="3679825"/>
          <p14:tracePt t="66681" x="2852738" y="3679825"/>
          <p14:tracePt t="66689" x="2840038" y="3679825"/>
          <p14:tracePt t="66696" x="2827338" y="3679825"/>
          <p14:tracePt t="66703" x="2801938" y="3679825"/>
          <p14:tracePt t="66710" x="2763838" y="3679825"/>
          <p14:tracePt t="66717" x="2727325" y="3679825"/>
          <p14:tracePt t="66725" x="2689225" y="3679825"/>
          <p14:tracePt t="66731" x="2640013" y="3679825"/>
          <p14:tracePt t="66738" x="2601913" y="3679825"/>
          <p14:tracePt t="66745" x="2551113" y="3667125"/>
          <p14:tracePt t="66752" x="2514600" y="3667125"/>
          <p14:tracePt t="66759" x="2489200" y="3654425"/>
          <p14:tracePt t="66766" x="2451100" y="3654425"/>
          <p14:tracePt t="66774" x="2427288" y="3654425"/>
          <p14:tracePt t="66781" x="2401888" y="3654425"/>
          <p14:tracePt t="66788" x="2376488" y="3654425"/>
          <p14:tracePt t="66797" x="2351088" y="3654425"/>
          <p14:tracePt t="66802" x="2314575" y="3641725"/>
          <p14:tracePt t="66809" x="2289175" y="3641725"/>
          <p14:tracePt t="66816" x="2238375" y="3641725"/>
          <p14:tracePt t="66824" x="2201863" y="3629025"/>
          <p14:tracePt t="66831" x="2151063" y="3616325"/>
          <p14:tracePt t="66837" x="2101850" y="3616325"/>
          <p14:tracePt t="66845" x="2025650" y="3603625"/>
          <p14:tracePt t="66851" x="1976438" y="3603625"/>
          <p14:tracePt t="66858" x="1925638" y="3603625"/>
          <p14:tracePt t="66866" x="1889125" y="3603625"/>
          <p14:tracePt t="66873" x="1863725" y="3590925"/>
          <p14:tracePt t="66881" x="1825625" y="3590925"/>
          <p14:tracePt t="66887" x="1814513" y="3590925"/>
          <p14:tracePt t="66902" x="1801813" y="3590925"/>
          <p14:tracePt t="66916" x="1789113" y="3590925"/>
          <p14:tracePt t="66930" x="1789113" y="3579813"/>
          <p14:tracePt t="66944" x="1776413" y="3579813"/>
          <p14:tracePt t="66963" x="1763713" y="3567113"/>
          <p14:tracePt t="66966" x="1751013" y="3567113"/>
          <p14:tracePt t="66972" x="1738313" y="3567113"/>
          <p14:tracePt t="66980" x="1725613" y="3567113"/>
          <p14:tracePt t="66994" x="1714500" y="3567113"/>
          <p14:tracePt t="67001" x="1701800" y="3567113"/>
          <p14:tracePt t="67022" x="1689100" y="3567113"/>
          <p14:tracePt t="67058" x="1676400" y="3567113"/>
          <p14:tracePt t="67207" x="1689100" y="3567113"/>
          <p14:tracePt t="67242" x="1714500" y="3567113"/>
          <p14:tracePt t="67249" x="1725613" y="3567113"/>
          <p14:tracePt t="67256" x="1751013" y="3567113"/>
          <p14:tracePt t="67263" x="1789113" y="3579813"/>
          <p14:tracePt t="67270" x="1851025" y="3579813"/>
          <p14:tracePt t="67277" x="1914525" y="3603625"/>
          <p14:tracePt t="67284" x="1989138" y="3616325"/>
          <p14:tracePt t="67292" x="2063750" y="3641725"/>
          <p14:tracePt t="67299" x="2151063" y="3654425"/>
          <p14:tracePt t="67306" x="2238375" y="3679825"/>
          <p14:tracePt t="67314" x="2301875" y="3692525"/>
          <p14:tracePt t="67321" x="2376488" y="3703638"/>
          <p14:tracePt t="67327" x="2439988" y="3716338"/>
          <p14:tracePt t="67334" x="2501900" y="3729038"/>
          <p14:tracePt t="67342" x="2540000" y="3741738"/>
          <p14:tracePt t="67349" x="2576513" y="3741738"/>
          <p14:tracePt t="67356" x="2601913" y="3741738"/>
          <p14:tracePt t="67364" x="2614613" y="3741738"/>
          <p14:tracePt t="67370" x="2627313" y="3754438"/>
          <p14:tracePt t="67377" x="2640013" y="3754438"/>
          <p14:tracePt t="67392" x="2651125" y="3754438"/>
          <p14:tracePt t="67406" x="2663825" y="3754438"/>
          <p14:tracePt t="67414" x="2676525" y="3754438"/>
          <p14:tracePt t="67427" x="2689225" y="3754438"/>
          <p14:tracePt t="67448" x="2701925" y="3754438"/>
          <p14:tracePt t="67463" x="2714625" y="3754438"/>
          <p14:tracePt t="67469" x="2727325" y="3754438"/>
          <p14:tracePt t="67483" x="2740025" y="3754438"/>
          <p14:tracePt t="67491" x="2752725" y="3754438"/>
          <p14:tracePt t="67498" x="2763838" y="3767138"/>
          <p14:tracePt t="67505" x="2789238" y="3767138"/>
          <p14:tracePt t="67513" x="2801938" y="3767138"/>
          <p14:tracePt t="67519" x="2827338" y="3767138"/>
          <p14:tracePt t="67526" x="2840038" y="3767138"/>
          <p14:tracePt t="67533" x="2863850" y="3767138"/>
          <p14:tracePt t="67540" x="2901950" y="3779838"/>
          <p14:tracePt t="67548" x="2940050" y="3779838"/>
          <p14:tracePt t="67554" x="2963863" y="3779838"/>
          <p14:tracePt t="67561" x="3001963" y="3779838"/>
          <p14:tracePt t="67568" x="3040063" y="3779838"/>
          <p14:tracePt t="67575" x="3076575" y="3779838"/>
          <p14:tracePt t="67582" x="3127375" y="3779838"/>
          <p14:tracePt t="67591" x="3165475" y="3779838"/>
          <p14:tracePt t="67597" x="3201988" y="3779838"/>
          <p14:tracePt t="67605" x="3227388" y="3779838"/>
          <p14:tracePt t="67613" x="3252788" y="3779838"/>
          <p14:tracePt t="67619" x="3276600" y="3779838"/>
          <p14:tracePt t="67632" x="3289300" y="3779838"/>
          <p14:tracePt t="67654" x="3289300" y="3767138"/>
          <p14:tracePt t="67668" x="3302000" y="3767138"/>
          <p14:tracePt t="67690" x="3314700" y="3767138"/>
          <p14:tracePt t="67697" x="3327400" y="3767138"/>
          <p14:tracePt t="67704" x="3327400" y="3754438"/>
          <p14:tracePt t="67711" x="3340100" y="3754438"/>
          <p14:tracePt t="67725" x="3365500" y="3754438"/>
          <p14:tracePt t="67732" x="3376613" y="3754438"/>
          <p14:tracePt t="67739" x="3402013" y="3741738"/>
          <p14:tracePt t="67747" x="3427413" y="3741738"/>
          <p14:tracePt t="67753" x="3452813" y="3729038"/>
          <p14:tracePt t="67760" x="3478213" y="3729038"/>
          <p14:tracePt t="67767" x="3502025" y="3729038"/>
          <p14:tracePt t="67774" x="3527425" y="3729038"/>
          <p14:tracePt t="67797" x="3540125" y="3729038"/>
          <p14:tracePt t="67810" x="3552825" y="3729038"/>
          <p14:tracePt t="67825" x="3565525" y="3729038"/>
          <p14:tracePt t="67846" x="3578225" y="3729038"/>
          <p14:tracePt t="68002" x="3565525" y="3729038"/>
          <p14:tracePt t="68009" x="3540125" y="3741738"/>
          <p14:tracePt t="68016" x="3514725" y="3741738"/>
          <p14:tracePt t="68023" x="3478213" y="3754438"/>
          <p14:tracePt t="68030" x="3427413" y="3754438"/>
          <p14:tracePt t="68037" x="3376613" y="3767138"/>
          <p14:tracePt t="68045" x="3314700" y="3767138"/>
          <p14:tracePt t="68051" x="3252788" y="3779838"/>
          <p14:tracePt t="68058" x="3176588" y="3792538"/>
          <p14:tracePt t="68065" x="3114675" y="3792538"/>
          <p14:tracePt t="68073" x="3040063" y="3803650"/>
          <p14:tracePt t="68080" x="2989263" y="3803650"/>
          <p14:tracePt t="68086" x="2914650" y="3816350"/>
          <p14:tracePt t="68095" x="2863850" y="3816350"/>
          <p14:tracePt t="68102" x="2814638" y="3816350"/>
          <p14:tracePt t="68108" x="2752725" y="3816350"/>
          <p14:tracePt t="68116" x="2663825" y="3803650"/>
          <p14:tracePt t="68123" x="2589213" y="3803650"/>
          <p14:tracePt t="68130" x="2514600" y="3803650"/>
          <p14:tracePt t="68136" x="2439988" y="3792538"/>
          <p14:tracePt t="68144" x="2389188" y="3792538"/>
          <p14:tracePt t="68151" x="2314575" y="3779838"/>
          <p14:tracePt t="68158" x="2263775" y="3779838"/>
          <p14:tracePt t="68165" x="2227263" y="3779838"/>
          <p14:tracePt t="68172" x="2189163" y="3779838"/>
          <p14:tracePt t="68180" x="2151063" y="3767138"/>
          <p14:tracePt t="68186" x="2114550" y="3767138"/>
          <p14:tracePt t="68194" x="2076450" y="3754438"/>
          <p14:tracePt t="68201" x="2038350" y="3754438"/>
          <p14:tracePt t="68208" x="2001838" y="3741738"/>
          <p14:tracePt t="68215" x="1976438" y="3741738"/>
          <p14:tracePt t="68222" x="1951038" y="3741738"/>
          <p14:tracePt t="68230" x="1914525" y="3741738"/>
          <p14:tracePt t="68236" x="1889125" y="3729038"/>
          <p14:tracePt t="68243" x="1876425" y="3729038"/>
          <p14:tracePt t="68250" x="1863725" y="3729038"/>
          <p14:tracePt t="68257" x="1825625" y="3716338"/>
          <p14:tracePt t="68265" x="1801813" y="3703638"/>
          <p14:tracePt t="68271" x="1789113" y="3703638"/>
          <p14:tracePt t="68278" x="1776413" y="3703638"/>
          <p14:tracePt t="68286" x="1763713" y="3692525"/>
          <p14:tracePt t="68293" x="1751013" y="3692525"/>
          <p14:tracePt t="68300" x="1751013" y="3679825"/>
          <p14:tracePt t="68321" x="1738313" y="3679825"/>
          <p14:tracePt t="68562" x="1751013" y="3679825"/>
          <p14:tracePt t="68570" x="1763713" y="3679825"/>
          <p14:tracePt t="68576" x="1789113" y="3692525"/>
          <p14:tracePt t="68584" x="1838325" y="3703638"/>
          <p14:tracePt t="68590" x="1876425" y="3716338"/>
          <p14:tracePt t="68598" x="1951038" y="3741738"/>
          <p14:tracePt t="68605" x="2014538" y="3767138"/>
          <p14:tracePt t="68613" x="2101850" y="3792538"/>
          <p14:tracePt t="68619" x="2176463" y="3803650"/>
          <p14:tracePt t="68626" x="2263775" y="3829050"/>
          <p14:tracePt t="68633" x="2338388" y="3854450"/>
          <p14:tracePt t="68641" x="2401888" y="3867150"/>
          <p14:tracePt t="68648" x="2439988" y="3879850"/>
          <p14:tracePt t="68654" x="2489200" y="3879850"/>
          <p14:tracePt t="68663" x="2514600" y="3879850"/>
          <p14:tracePt t="68668" x="2540000" y="3892550"/>
          <p14:tracePt t="68675" x="2563813" y="3905250"/>
          <p14:tracePt t="68683" x="2589213" y="3905250"/>
          <p14:tracePt t="68690" x="2614613" y="3916363"/>
          <p14:tracePt t="68698" x="2627313" y="3916363"/>
          <p14:tracePt t="68705" x="2640013" y="3916363"/>
          <p14:tracePt t="68713" x="2663825" y="3916363"/>
          <p14:tracePt t="68719" x="2701925" y="3916363"/>
          <p14:tracePt t="68726" x="2727325" y="3929063"/>
          <p14:tracePt t="68733" x="2752725" y="3929063"/>
          <p14:tracePt t="68740" x="2789238" y="3941763"/>
          <p14:tracePt t="68747" x="2827338" y="3941763"/>
          <p14:tracePt t="68754" x="2876550" y="3941763"/>
          <p14:tracePt t="68761" x="2940050" y="3954463"/>
          <p14:tracePt t="68768" x="3014663" y="3967163"/>
          <p14:tracePt t="68775" x="3089275" y="3967163"/>
          <p14:tracePt t="68782" x="3140075" y="3979863"/>
          <p14:tracePt t="68789" x="3176588" y="3979863"/>
          <p14:tracePt t="68797" x="3214688" y="3979863"/>
          <p14:tracePt t="68804" x="3252788" y="3979863"/>
          <p14:tracePt t="68813" x="3276600" y="3979863"/>
          <p14:tracePt t="68818" x="3289300" y="3979863"/>
          <p14:tracePt t="68825" x="3314700" y="3979863"/>
          <p14:tracePt t="68839" x="3327400" y="3979863"/>
          <p14:tracePt t="68847" x="3340100" y="3979863"/>
          <p14:tracePt t="68854" x="3352800" y="3979863"/>
          <p14:tracePt t="68860" x="3365500" y="3979863"/>
          <p14:tracePt t="68867" x="3376613" y="3967163"/>
          <p14:tracePt t="68874" x="3414713" y="3967163"/>
          <p14:tracePt t="68897" x="3552825" y="3941763"/>
          <p14:tracePt t="68904" x="3614738" y="3941763"/>
          <p14:tracePt t="68911" x="3652838" y="3941763"/>
          <p14:tracePt t="68917" x="3689350" y="3941763"/>
          <p14:tracePt t="68925" x="3714750" y="3941763"/>
          <p14:tracePt t="68932" x="3740150" y="3941763"/>
          <p14:tracePt t="68939" x="3752850" y="3941763"/>
          <p14:tracePt t="68953" x="3765550" y="3941763"/>
          <p14:tracePt t="68960" x="3778250" y="3941763"/>
          <p14:tracePt t="68988" x="3790950" y="3941763"/>
          <p14:tracePt t="69138" x="3802063" y="3941763"/>
          <p14:tracePt t="69675" x="3978275" y="3879850"/>
          <p14:tracePt t="69682" x="4427538" y="3703638"/>
          <p14:tracePt t="69689" x="4929188" y="3567113"/>
          <p14:tracePt t="69696" x="5478463" y="3390900"/>
          <p14:tracePt t="69704" x="5878513" y="3316288"/>
          <p14:tracePt t="69711" x="6191250" y="3278188"/>
          <p14:tracePt t="69718" x="6516688" y="3254375"/>
          <p14:tracePt t="69725" x="6792913" y="3241675"/>
          <p14:tracePt t="69732" x="7005638" y="3241675"/>
          <p14:tracePt t="69739" x="7167563" y="3228975"/>
          <p14:tracePt t="69746" x="7318375" y="3216275"/>
          <p14:tracePt t="69753" x="7454900" y="3190875"/>
          <p14:tracePt t="69761" x="7580313" y="3178175"/>
          <p14:tracePt t="69767" x="7731125" y="3178175"/>
          <p14:tracePt t="69774" x="7905750" y="3178175"/>
          <p14:tracePt t="69781" x="8054975" y="3165475"/>
          <p14:tracePt t="69788" x="8205788" y="3165475"/>
          <p14:tracePt t="69796" x="8367713" y="3165475"/>
          <p14:tracePt t="69803" x="8531225" y="3165475"/>
          <p14:tracePt t="69811" x="8680450" y="3190875"/>
          <p14:tracePt t="69817" x="8818563" y="3203575"/>
          <p14:tracePt t="69824" x="8905875" y="3216275"/>
          <p14:tracePt t="69831" x="8993188" y="3228975"/>
          <p14:tracePt t="69838" x="9043988" y="3228975"/>
          <p14:tracePt t="69846" x="9082088" y="3241675"/>
          <p14:tracePt t="69852" x="9118600" y="32416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892A88-855E-4BAB-848B-8A40597BAD3C}"/>
              </a:ext>
            </a:extLst>
          </p:cNvPr>
          <p:cNvSpPr txBox="1"/>
          <p:nvPr/>
        </p:nvSpPr>
        <p:spPr>
          <a:xfrm>
            <a:off x="971600" y="244878"/>
            <a:ext cx="7056784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Reliability of US </a:t>
            </a:r>
            <a:r>
              <a:rPr lang="it-IT" sz="3600" dirty="0" err="1">
                <a:solidFill>
                  <a:srgbClr val="FFC000"/>
                </a:solidFill>
              </a:rPr>
              <a:t>measurements</a:t>
            </a:r>
            <a:endParaRPr lang="it-IT" sz="3600" dirty="0">
              <a:solidFill>
                <a:srgbClr val="FFC000"/>
              </a:solidFill>
            </a:endParaRPr>
          </a:p>
          <a:p>
            <a:pPr algn="ctr"/>
            <a:r>
              <a:rPr lang="it-IT" sz="3600" dirty="0" err="1">
                <a:solidFill>
                  <a:srgbClr val="FFC000"/>
                </a:solidFill>
              </a:rPr>
              <a:t>papilledema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403056-A015-44ED-A47A-813232175E6E}"/>
              </a:ext>
            </a:extLst>
          </p:cNvPr>
          <p:cNvSpPr txBox="1"/>
          <p:nvPr/>
        </p:nvSpPr>
        <p:spPr>
          <a:xfrm>
            <a:off x="323528" y="1578824"/>
            <a:ext cx="83529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-Lochner 2016</a:t>
            </a:r>
            <a:r>
              <a:rPr lang="en-US" dirty="0"/>
              <a:t> performed a prospective multicenter study comparing 21 patients with known intracranial hypertension versus age-matched controls. Ultrasonographic papilledema was present bilaterally in 20/21 (95%) of patients with intracranial hypertension, but was absent bilaterally in all 21 control patients.  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-</a:t>
            </a:r>
            <a:r>
              <a:rPr lang="en-US" dirty="0" err="1">
                <a:hlinkClick r:id="rId5"/>
              </a:rPr>
              <a:t>Teismann</a:t>
            </a:r>
            <a:r>
              <a:rPr lang="en-US" dirty="0">
                <a:hlinkClick r:id="rId5"/>
              </a:rPr>
              <a:t> 2013</a:t>
            </a:r>
            <a:r>
              <a:rPr lang="en-US" dirty="0"/>
              <a:t> found that optic disc height on ultrasonography correlated well with optical coherence tomography among 14 patients evaluated in an ophthalmology clinic (r = 0.84). </a:t>
            </a:r>
          </a:p>
          <a:p>
            <a:endParaRPr lang="en-US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4A6B21-C805-4A6B-A1B2-10BD487D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77876"/>
            <a:ext cx="4895825" cy="23801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6D45DE-1673-417E-820C-A5AD97AF6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14"/>
    </mc:Choice>
    <mc:Fallback>
      <p:transition spd="slow" advTm="7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AD0845-8C72-4015-ADB7-70CE8705DCB1}"/>
              </a:ext>
            </a:extLst>
          </p:cNvPr>
          <p:cNvSpPr txBox="1"/>
          <p:nvPr/>
        </p:nvSpPr>
        <p:spPr>
          <a:xfrm>
            <a:off x="1331640" y="188640"/>
            <a:ext cx="6120680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Proposed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diagnostic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algorithm</a:t>
            </a:r>
            <a:endParaRPr lang="it-IT" sz="3600" dirty="0">
              <a:solidFill>
                <a:srgbClr val="FFC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785013-AF57-49C3-B0F6-37CA79D7C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7" t="42996" r="28738" b="34593"/>
          <a:stretch/>
        </p:blipFill>
        <p:spPr>
          <a:xfrm>
            <a:off x="862090" y="2636912"/>
            <a:ext cx="7290810" cy="21602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A398B9-72FD-42D8-A294-E696EC4E2E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75" t="37394" r="43700" b="19185"/>
          <a:stretch/>
        </p:blipFill>
        <p:spPr>
          <a:xfrm>
            <a:off x="901090" y="1556792"/>
            <a:ext cx="7290810" cy="48527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E13DCB-84A7-413C-94F3-44387367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608" y="6259381"/>
            <a:ext cx="3114392" cy="6246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421A76-E3A3-497B-944E-3150283A2D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80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68"/>
    </mc:Choice>
    <mc:Fallback>
      <p:transition spd="slow" advTm="15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47" x="3455988" y="6224588"/>
          <p14:tracePt t="26367" x="2627313" y="6245225"/>
          <p14:tracePt t="26373" x="2563813" y="6094413"/>
          <p14:tracePt t="26382" x="2514600" y="5919788"/>
          <p14:tracePt t="26388" x="2489200" y="5781675"/>
          <p14:tracePt t="26395" x="2476500" y="5656263"/>
          <p14:tracePt t="26402" x="2476500" y="5530850"/>
          <p14:tracePt t="26410" x="2476500" y="5430838"/>
          <p14:tracePt t="26417" x="2476500" y="5318125"/>
          <p14:tracePt t="26423" x="2463800" y="5218113"/>
          <p14:tracePt t="26432" x="2463800" y="5130800"/>
          <p14:tracePt t="26437" x="2463800" y="5043488"/>
          <p14:tracePt t="26445" x="2463800" y="4992688"/>
          <p14:tracePt t="26451" x="2463800" y="4956175"/>
          <p14:tracePt t="26458" x="2463800" y="4905375"/>
          <p14:tracePt t="26466" x="2463800" y="4868863"/>
          <p14:tracePt t="26473" x="2463800" y="4856163"/>
          <p14:tracePt t="26481" x="2463800" y="4818063"/>
          <p14:tracePt t="26488" x="2463800" y="4805363"/>
          <p14:tracePt t="26495" x="2463800" y="4792663"/>
          <p14:tracePt t="26502" x="2463800" y="4779963"/>
          <p14:tracePt t="26509" x="2463800" y="4768850"/>
          <p14:tracePt t="26523" x="2463800" y="4756150"/>
          <p14:tracePt t="26532" x="2463800" y="4743450"/>
          <p14:tracePt t="26544" x="2463800" y="4730750"/>
          <p14:tracePt t="26558" x="2463800" y="4718050"/>
          <p14:tracePt t="26580" x="2463800" y="4692650"/>
          <p14:tracePt t="26587" x="2463800" y="4679950"/>
          <p14:tracePt t="26594" x="2463800" y="4656138"/>
          <p14:tracePt t="26601" x="2439988" y="4618038"/>
          <p14:tracePt t="26608" x="2439988" y="4579938"/>
          <p14:tracePt t="26616" x="2414588" y="4518025"/>
          <p14:tracePt t="26622" x="2401888" y="4467225"/>
          <p14:tracePt t="26629" x="2389188" y="4430713"/>
          <p14:tracePt t="26636" x="2376488" y="4392613"/>
          <p14:tracePt t="26644" x="2363788" y="4367213"/>
          <p14:tracePt t="26651" x="2363788" y="4354513"/>
          <p14:tracePt t="26657" x="2363788" y="4341813"/>
          <p14:tracePt t="26665" x="2351088" y="4341813"/>
          <p14:tracePt t="26686" x="2351088" y="4330700"/>
          <p14:tracePt t="26807" x="2351088" y="4341813"/>
          <p14:tracePt t="26842" x="2351088" y="4354513"/>
          <p14:tracePt t="26856" x="2351088" y="4367213"/>
          <p14:tracePt t="26893" x="2351088" y="4379913"/>
          <p14:tracePt t="26927" x="2351088" y="4392613"/>
          <p14:tracePt t="26963" x="2351088" y="4405313"/>
          <p14:tracePt t="26969" x="2351088" y="4418013"/>
          <p14:tracePt t="26992" x="2351088" y="4430713"/>
          <p14:tracePt t="27006" x="2351088" y="4443413"/>
          <p14:tracePt t="27020" x="2363788" y="4454525"/>
          <p14:tracePt t="27027" x="2363788" y="4467225"/>
          <p14:tracePt t="27034" x="2363788" y="4479925"/>
          <p14:tracePt t="27048" x="2376488" y="4492625"/>
          <p14:tracePt t="27062" x="2376488" y="4518025"/>
          <p14:tracePt t="27069" x="2389188" y="4518025"/>
          <p14:tracePt t="27076" x="2389188" y="4530725"/>
          <p14:tracePt t="27085" x="2389188" y="4543425"/>
          <p14:tracePt t="27099" x="2389188" y="4554538"/>
          <p14:tracePt t="27105" x="2401888" y="4554538"/>
          <p14:tracePt t="27112" x="2401888" y="4567238"/>
          <p14:tracePt t="27119" x="2414588" y="4567238"/>
          <p14:tracePt t="27141" x="2414588" y="4579938"/>
          <p14:tracePt t="27154" x="2427288" y="4579938"/>
          <p14:tracePt t="27161" x="2427288" y="4592638"/>
          <p14:tracePt t="27410" x="2439988" y="4592638"/>
          <p14:tracePt t="27438" x="2463800" y="4592638"/>
          <p14:tracePt t="27445" x="2476500" y="4592638"/>
          <p14:tracePt t="27452" x="2514600" y="4592638"/>
          <p14:tracePt t="27459" x="2576513" y="4605338"/>
          <p14:tracePt t="27466" x="2663825" y="4618038"/>
          <p14:tracePt t="27475" x="2727325" y="4618038"/>
          <p14:tracePt t="27482" x="2814638" y="4618038"/>
          <p14:tracePt t="27488" x="2889250" y="4618038"/>
          <p14:tracePt t="27496" x="2940050" y="4618038"/>
          <p14:tracePt t="27503" x="2976563" y="4618038"/>
          <p14:tracePt t="27510" x="3014663" y="4618038"/>
          <p14:tracePt t="27517" x="3027363" y="4618038"/>
          <p14:tracePt t="27524" x="3052763" y="4618038"/>
          <p14:tracePt t="27531" x="3065463" y="4618038"/>
          <p14:tracePt t="27537" x="3101975" y="4618038"/>
          <p14:tracePt t="27544" x="3127375" y="4618038"/>
          <p14:tracePt t="27552" x="3152775" y="4618038"/>
          <p14:tracePt t="27559" x="3176588" y="4618038"/>
          <p14:tracePt t="27566" x="3214688" y="4618038"/>
          <p14:tracePt t="27573" x="3252788" y="4605338"/>
          <p14:tracePt t="27582" x="3289300" y="4605338"/>
          <p14:tracePt t="27588" x="3327400" y="4605338"/>
          <p14:tracePt t="27595" x="3389313" y="4605338"/>
          <p14:tracePt t="27602" x="3478213" y="4605338"/>
          <p14:tracePt t="27609" x="3589338" y="4605338"/>
          <p14:tracePt t="27616" x="3727450" y="4605338"/>
          <p14:tracePt t="27623" x="3902075" y="4605338"/>
          <p14:tracePt t="27631" x="4114800" y="4618038"/>
          <p14:tracePt t="27637" x="4327525" y="4630738"/>
          <p14:tracePt t="27644" x="4552950" y="4656138"/>
          <p14:tracePt t="27651" x="4765675" y="4667250"/>
          <p14:tracePt t="27658" x="4978400" y="4679950"/>
          <p14:tracePt t="27665" x="5165725" y="4692650"/>
          <p14:tracePt t="27672" x="5316538" y="4705350"/>
          <p14:tracePt t="27679" x="5478463" y="4718050"/>
          <p14:tracePt t="27687" x="5665788" y="4730750"/>
          <p14:tracePt t="27694" x="5842000" y="4730750"/>
          <p14:tracePt t="27701" x="6054725" y="4756150"/>
          <p14:tracePt t="27708" x="6242050" y="4779963"/>
          <p14:tracePt t="27715" x="6403975" y="4805363"/>
          <p14:tracePt t="27722" x="6592888" y="4843463"/>
          <p14:tracePt t="27729" x="6867525" y="4905375"/>
          <p14:tracePt t="27736" x="7205663" y="4992688"/>
          <p14:tracePt t="28199" x="7218363" y="4981575"/>
          <p14:tracePt t="28206" x="7229475" y="4956175"/>
          <p14:tracePt t="28213" x="7242175" y="4943475"/>
          <p14:tracePt t="28220" x="7242175" y="4905375"/>
          <p14:tracePt t="28227" x="7267575" y="4892675"/>
          <p14:tracePt t="28234" x="7280275" y="4868863"/>
          <p14:tracePt t="28242" x="7292975" y="4843463"/>
          <p14:tracePt t="28248" x="7318375" y="4830763"/>
          <p14:tracePt t="28255" x="7354888" y="4792663"/>
          <p14:tracePt t="28263" x="7392988" y="4756150"/>
          <p14:tracePt t="28269" x="7442200" y="4705350"/>
          <p14:tracePt t="28277" x="7480300" y="4679950"/>
          <p14:tracePt t="28284" x="7531100" y="4630738"/>
          <p14:tracePt t="28291" x="7618413" y="4579938"/>
          <p14:tracePt t="28298" x="7680325" y="4518025"/>
          <p14:tracePt t="28305" x="7780338" y="4443413"/>
          <p14:tracePt t="28312" x="7831138" y="4379913"/>
          <p14:tracePt t="28318" x="7880350" y="4341813"/>
          <p14:tracePt t="28325" x="7893050" y="4318000"/>
          <p14:tracePt t="28333" x="7918450" y="4292600"/>
          <p14:tracePt t="28339" x="7931150" y="4267200"/>
          <p14:tracePt t="28348" x="7954963" y="4254500"/>
          <p14:tracePt t="28354" x="7967663" y="4230688"/>
          <p14:tracePt t="28361" x="7980363" y="4217988"/>
          <p14:tracePt t="28367" x="7993063" y="4205288"/>
          <p14:tracePt t="28375" x="8018463" y="4179888"/>
          <p14:tracePt t="28389" x="8018463" y="4167188"/>
          <p14:tracePt t="28403" x="8031163" y="4167188"/>
          <p14:tracePt t="28410" x="8031163" y="4154488"/>
          <p14:tracePt t="28424" x="8031163" y="4141788"/>
          <p14:tracePt t="28432" x="8043863" y="4141788"/>
          <p14:tracePt t="28445" x="8054975" y="4129088"/>
          <p14:tracePt t="28452" x="8054975" y="4092575"/>
          <p14:tracePt t="28459" x="8067675" y="4041775"/>
          <p14:tracePt t="28467" x="8067675" y="4005263"/>
          <p14:tracePt t="28473" x="8067675" y="3967163"/>
          <p14:tracePt t="28481" x="8080375" y="3929063"/>
          <p14:tracePt t="28487" x="8080375" y="3867150"/>
          <p14:tracePt t="28495" x="8093075" y="3816350"/>
          <p14:tracePt t="28501" x="8093075" y="3767138"/>
          <p14:tracePt t="28508" x="8093075" y="3703638"/>
          <p14:tracePt t="28515" x="8093075" y="3667125"/>
          <p14:tracePt t="28522" x="8093075" y="3641725"/>
          <p14:tracePt t="28529" x="8080375" y="3616325"/>
          <p14:tracePt t="28536" x="8080375" y="3603625"/>
          <p14:tracePt t="28543" x="8080375" y="3590925"/>
          <p14:tracePt t="28564" x="8080375" y="3579813"/>
          <p14:tracePt t="28571" x="8080375" y="3567113"/>
          <p14:tracePt t="28586" x="8080375" y="3554413"/>
          <p14:tracePt t="28593" x="8080375" y="3529013"/>
          <p14:tracePt t="28599" x="8080375" y="3490913"/>
          <p14:tracePt t="28606" x="8080375" y="3454400"/>
          <p14:tracePt t="28615" x="8080375" y="3429000"/>
          <p14:tracePt t="28620" x="8080375" y="3416300"/>
          <p14:tracePt t="28627" x="8080375" y="3403600"/>
          <p14:tracePt t="28642" x="8080375" y="3390900"/>
          <p14:tracePt t="28663" x="8080375" y="3378200"/>
          <p14:tracePt t="28670" x="8080375" y="3367088"/>
          <p14:tracePt t="28699" x="8080375" y="3354388"/>
          <p14:tracePt t="28714" x="8080375" y="3341688"/>
          <p14:tracePt t="28720" x="8080375" y="3316288"/>
          <p14:tracePt t="28727" x="8080375" y="3278188"/>
          <p14:tracePt t="28734" x="8080375" y="3228975"/>
          <p14:tracePt t="28741" x="8080375" y="3203575"/>
          <p14:tracePt t="28748" x="8080375" y="3165475"/>
          <p14:tracePt t="28755" x="8080375" y="3154363"/>
          <p14:tracePt t="28762" x="8080375" y="3116263"/>
          <p14:tracePt t="28769" x="8067675" y="3103563"/>
          <p14:tracePt t="28776" x="8067675" y="3090863"/>
          <p14:tracePt t="28783" x="8067675" y="3078163"/>
          <p14:tracePt t="28789" x="8054975" y="3065463"/>
          <p14:tracePt t="28798" x="8054975" y="3054350"/>
          <p14:tracePt t="28811" x="8054975" y="3041650"/>
          <p14:tracePt t="28832" x="8054975" y="3028950"/>
          <p14:tracePt t="28839" x="8054975" y="3016250"/>
          <p14:tracePt t="28853" x="8054975" y="3003550"/>
          <p14:tracePt t="28860" x="8054975" y="2990850"/>
          <p14:tracePt t="28867" x="8054975" y="2978150"/>
          <p14:tracePt t="28874" x="8054975" y="2965450"/>
          <p14:tracePt t="28882" x="8054975" y="2952750"/>
          <p14:tracePt t="28888" x="8054975" y="2941638"/>
          <p14:tracePt t="28895" x="8054975" y="2916238"/>
          <p14:tracePt t="28902" x="8054975" y="2890838"/>
          <p14:tracePt t="28916" x="8043863" y="2890838"/>
          <p14:tracePt t="28923" x="8043863" y="2865438"/>
          <p14:tracePt t="28944" x="8043863" y="2852738"/>
          <p14:tracePt t="29135" x="8043863" y="2865438"/>
          <p14:tracePt t="29191" x="8043863" y="2878138"/>
          <p14:tracePt t="29437" x="8043863" y="2890838"/>
          <p14:tracePt t="29486" x="8043863" y="2903538"/>
          <p14:tracePt t="29507" x="8031163" y="2903538"/>
          <p14:tracePt t="29514" x="8031163" y="2916238"/>
          <p14:tracePt t="29528" x="8031163" y="2928938"/>
          <p14:tracePt t="29542" x="8031163" y="2941638"/>
          <p14:tracePt t="29556" x="8031163" y="2952750"/>
          <p14:tracePt t="29564" x="8031163" y="2965450"/>
          <p14:tracePt t="29570" x="8031163" y="2978150"/>
          <p14:tracePt t="29584" x="8031163" y="2990850"/>
          <p14:tracePt t="29592" x="8031163" y="3003550"/>
          <p14:tracePt t="29601" x="8031163" y="3016250"/>
          <p14:tracePt t="29606" x="8031163" y="3041650"/>
          <p14:tracePt t="29612" x="8031163" y="3054350"/>
          <p14:tracePt t="29620" x="8031163" y="3065463"/>
          <p14:tracePt t="29626" x="8031163" y="3078163"/>
          <p14:tracePt t="29634" x="8031163" y="3103563"/>
          <p14:tracePt t="29640" x="8031163" y="3154363"/>
          <p14:tracePt t="29648" x="8031163" y="3190875"/>
          <p14:tracePt t="29655" x="8031163" y="3241675"/>
          <p14:tracePt t="29663" x="8043863" y="3290888"/>
          <p14:tracePt t="29669" x="8043863" y="3354388"/>
          <p14:tracePt t="29676" x="8043863" y="3403600"/>
          <p14:tracePt t="29683" x="8054975" y="3467100"/>
          <p14:tracePt t="29690" x="8054975" y="3503613"/>
          <p14:tracePt t="29699" x="8054975" y="3541713"/>
          <p14:tracePt t="29704" x="8054975" y="3567113"/>
          <p14:tracePt t="29710" x="8054975" y="3603625"/>
          <p14:tracePt t="29718" x="8054975" y="3629025"/>
          <p14:tracePt t="29726" x="8054975" y="3641725"/>
          <p14:tracePt t="29731" x="8067675" y="3667125"/>
          <p14:tracePt t="29739" x="8067675" y="3679825"/>
          <p14:tracePt t="29753" x="8067675" y="3692525"/>
          <p14:tracePt t="29788" x="8067675" y="3703638"/>
          <p14:tracePt t="29816" x="8067675" y="3716338"/>
          <p14:tracePt t="30731" x="8067675" y="3754438"/>
          <p14:tracePt t="30737" x="8031163" y="3803650"/>
          <p14:tracePt t="30745" x="7993063" y="3854450"/>
          <p14:tracePt t="30751" x="7980363" y="3892550"/>
          <p14:tracePt t="30759" x="7954963" y="3954463"/>
          <p14:tracePt t="30766" x="7943850" y="3967163"/>
          <p14:tracePt t="30773" x="7931150" y="3992563"/>
          <p14:tracePt t="30781" x="7931150" y="4005263"/>
          <p14:tracePt t="30787" x="7918450" y="4017963"/>
          <p14:tracePt t="30802" x="7918450" y="4029075"/>
          <p14:tracePt t="30823" x="7905750" y="4041775"/>
          <p14:tracePt t="30837" x="7893050" y="4054475"/>
          <p14:tracePt t="30872" x="7893050" y="4067175"/>
          <p14:tracePt t="30886" x="7893050" y="4079875"/>
          <p14:tracePt t="30909" x="7893050" y="4092575"/>
          <p14:tracePt t="30915" x="7893050" y="4105275"/>
          <p14:tracePt t="30922" x="7893050" y="4117975"/>
          <p14:tracePt t="30931" x="7893050" y="4141788"/>
          <p14:tracePt t="30936" x="7893050" y="4154488"/>
          <p14:tracePt t="30943" x="7893050" y="4167188"/>
          <p14:tracePt t="30950" x="7905750" y="4192588"/>
          <p14:tracePt t="30957" x="7905750" y="4205288"/>
          <p14:tracePt t="30964" x="7905750" y="4217988"/>
          <p14:tracePt t="30972" x="7905750" y="4230688"/>
          <p14:tracePt t="30986" x="7905750" y="4241800"/>
          <p14:tracePt t="31001" x="7905750" y="4254500"/>
          <p14:tracePt t="31008" x="7905750" y="4267200"/>
          <p14:tracePt t="31036" x="7905750" y="4279900"/>
          <p14:tracePt t="31248" x="7893050" y="4279900"/>
          <p14:tracePt t="31277" x="7880350" y="4279900"/>
          <p14:tracePt t="31284" x="7867650" y="4267200"/>
          <p14:tracePt t="31291" x="7854950" y="4267200"/>
          <p14:tracePt t="31299" x="7831138" y="4254500"/>
          <p14:tracePt t="31306" x="7793038" y="4241800"/>
          <p14:tracePt t="31313" x="7754938" y="4241800"/>
          <p14:tracePt t="31320" x="7705725" y="4230688"/>
          <p14:tracePt t="31327" x="7667625" y="4230688"/>
          <p14:tracePt t="31334" x="7631113" y="4217988"/>
          <p14:tracePt t="31341" x="7605713" y="4205288"/>
          <p14:tracePt t="31348" x="7580313" y="4205288"/>
          <p14:tracePt t="31355" x="7567613" y="4205288"/>
          <p14:tracePt t="31364" x="7554913" y="4205288"/>
          <p14:tracePt t="31376" x="7542213" y="4205288"/>
          <p14:tracePt t="31383" x="7531100" y="4205288"/>
          <p14:tracePt t="31405" x="7518400" y="4192588"/>
          <p14:tracePt t="31414" x="7493000" y="4192588"/>
          <p14:tracePt t="31419" x="7467600" y="4192588"/>
          <p14:tracePt t="31426" x="7429500" y="4192588"/>
          <p14:tracePt t="31433" x="7392988" y="4192588"/>
          <p14:tracePt t="31440" x="7367588" y="4192588"/>
          <p14:tracePt t="31447" x="7329488" y="4192588"/>
          <p14:tracePt t="31455" x="7292975" y="4192588"/>
          <p14:tracePt t="31461" x="7267575" y="4192588"/>
          <p14:tracePt t="31468" x="7254875" y="4192588"/>
          <p14:tracePt t="31476" x="7229475" y="4192588"/>
          <p14:tracePt t="31489" x="7218363" y="4192588"/>
          <p14:tracePt t="31512" x="7205663" y="4192588"/>
          <p14:tracePt t="31518" x="7192963" y="4192588"/>
          <p14:tracePt t="31526" x="7167563" y="4192588"/>
          <p14:tracePt t="31532" x="7142163" y="4192588"/>
          <p14:tracePt t="31539" x="7105650" y="4192588"/>
          <p14:tracePt t="31547" x="7067550" y="4192588"/>
          <p14:tracePt t="31554" x="7029450" y="4192588"/>
          <p14:tracePt t="31561" x="7005638" y="4192588"/>
          <p14:tracePt t="31568" x="6980238" y="4192588"/>
          <p14:tracePt t="31575" x="6954838" y="4192588"/>
          <p14:tracePt t="31582" x="6929438" y="4205288"/>
          <p14:tracePt t="31589" x="6905625" y="4205288"/>
          <p14:tracePt t="31597" x="6880225" y="4205288"/>
          <p14:tracePt t="31604" x="6867525" y="4205288"/>
          <p14:tracePt t="31611" x="6854825" y="4205288"/>
          <p14:tracePt t="31618" x="6829425" y="4205288"/>
          <p14:tracePt t="31625" x="6816725" y="4217988"/>
          <p14:tracePt t="31632" x="6792913" y="4217988"/>
          <p14:tracePt t="31639" x="6767513" y="4217988"/>
          <p14:tracePt t="31647" x="6742113" y="4230688"/>
          <p14:tracePt t="31655" x="6704013" y="4230688"/>
          <p14:tracePt t="31661" x="6680200" y="4230688"/>
          <p14:tracePt t="31668" x="6654800" y="4230688"/>
          <p14:tracePt t="31675" x="6629400" y="4241800"/>
          <p14:tracePt t="31682" x="6604000" y="4241800"/>
          <p14:tracePt t="31689" x="6592888" y="4241800"/>
          <p14:tracePt t="31697" x="6567488" y="4241800"/>
          <p14:tracePt t="31712" x="6554788" y="4241800"/>
          <p14:tracePt t="31725" x="6529388" y="4241800"/>
          <p14:tracePt t="31739" x="6516688" y="4241800"/>
          <p14:tracePt t="31753" x="6492875" y="4241800"/>
          <p14:tracePt t="31767" x="6480175" y="4241800"/>
          <p14:tracePt t="31775" x="6467475" y="4241800"/>
          <p14:tracePt t="31782" x="6442075" y="4241800"/>
          <p14:tracePt t="31789" x="6416675" y="4254500"/>
          <p14:tracePt t="31797" x="6391275" y="4254500"/>
          <p14:tracePt t="31804" x="6367463" y="4254500"/>
          <p14:tracePt t="31811" x="6354763" y="4254500"/>
          <p14:tracePt t="31818" x="6342063" y="4254500"/>
          <p14:tracePt t="31825" x="6329363" y="4267200"/>
          <p14:tracePt t="31832" x="6316663" y="4267200"/>
          <p14:tracePt t="31839" x="6303963" y="4279900"/>
          <p14:tracePt t="31847" x="6291263" y="4279900"/>
          <p14:tracePt t="31853" x="6280150" y="4279900"/>
          <p14:tracePt t="31861" x="6267450" y="4279900"/>
          <p14:tracePt t="31868" x="6254750" y="4279900"/>
          <p14:tracePt t="31875" x="6242050" y="4292600"/>
          <p14:tracePt t="31882" x="6216650" y="4292600"/>
          <p14:tracePt t="31889" x="6216650" y="4305300"/>
          <p14:tracePt t="31897" x="6191250" y="4305300"/>
          <p14:tracePt t="31904" x="6191250" y="4318000"/>
          <p14:tracePt t="31911" x="6180138" y="4318000"/>
          <p14:tracePt t="31918" x="6167438" y="4318000"/>
          <p14:tracePt t="31925" x="6167438" y="4330700"/>
          <p14:tracePt t="31939" x="6154738" y="4330700"/>
          <p14:tracePt t="31947" x="6142038" y="4341813"/>
          <p14:tracePt t="31954" x="6142038" y="4354513"/>
          <p14:tracePt t="31961" x="6129338" y="4354513"/>
          <p14:tracePt t="31975" x="6129338" y="4367213"/>
          <p14:tracePt t="31982" x="6116638" y="4379913"/>
          <p14:tracePt t="31988" x="6103938" y="4392613"/>
          <p14:tracePt t="31998" x="6103938" y="4430713"/>
          <p14:tracePt t="32003" x="6103938" y="4467225"/>
          <p14:tracePt t="32011" x="6091238" y="4492625"/>
          <p14:tracePt t="32017" x="6078538" y="4530725"/>
          <p14:tracePt t="32025" x="6078538" y="4554538"/>
          <p14:tracePt t="32032" x="6078538" y="4579938"/>
          <p14:tracePt t="32039" x="6067425" y="4605338"/>
          <p14:tracePt t="32047" x="6067425" y="4630738"/>
          <p14:tracePt t="32053" x="6067425" y="4656138"/>
          <p14:tracePt t="32060" x="6067425" y="4667250"/>
          <p14:tracePt t="32067" x="6067425" y="4679950"/>
          <p14:tracePt t="32081" x="6067425" y="4692650"/>
          <p14:tracePt t="32103" x="6078538" y="4705350"/>
          <p14:tracePt t="32117" x="6078538" y="4718050"/>
          <p14:tracePt t="32124" x="6091238" y="4730750"/>
          <p14:tracePt t="32138" x="6103938" y="4743450"/>
          <p14:tracePt t="32147" x="6116638" y="4743450"/>
          <p14:tracePt t="32152" x="6129338" y="4743450"/>
          <p14:tracePt t="32159" x="6142038" y="4768850"/>
          <p14:tracePt t="32166" x="6167438" y="4768850"/>
          <p14:tracePt t="32174" x="6191250" y="4792663"/>
          <p14:tracePt t="32181" x="6216650" y="4805363"/>
          <p14:tracePt t="32187" x="6254750" y="4818063"/>
          <p14:tracePt t="32195" x="6303963" y="4843463"/>
          <p14:tracePt t="32202" x="6354763" y="4856163"/>
          <p14:tracePt t="32209" x="6391275" y="4868863"/>
          <p14:tracePt t="32217" x="6429375" y="4879975"/>
          <p14:tracePt t="32224" x="6454775" y="4892675"/>
          <p14:tracePt t="32231" x="6480175" y="4892675"/>
          <p14:tracePt t="32237" x="6503988" y="4892675"/>
          <p14:tracePt t="32244" x="6529388" y="4892675"/>
          <p14:tracePt t="32251" x="6567488" y="4892675"/>
          <p14:tracePt t="32259" x="6592888" y="4892675"/>
          <p14:tracePt t="32265" x="6629400" y="4892675"/>
          <p14:tracePt t="32273" x="6667500" y="4892675"/>
          <p14:tracePt t="32280" x="6729413" y="4892675"/>
          <p14:tracePt t="32286" x="6829425" y="4892675"/>
          <p14:tracePt t="32294" x="6929438" y="4879975"/>
          <p14:tracePt t="32302" x="7054850" y="4856163"/>
          <p14:tracePt t="32309" x="7154863" y="4830763"/>
          <p14:tracePt t="32316" x="7254875" y="4830763"/>
          <p14:tracePt t="32323" x="7305675" y="4830763"/>
          <p14:tracePt t="32330" x="7367588" y="4818063"/>
          <p14:tracePt t="32337" x="7418388" y="4818063"/>
          <p14:tracePt t="32344" x="7442200" y="4805363"/>
          <p14:tracePt t="32351" x="7467600" y="4805363"/>
          <p14:tracePt t="32358" x="7493000" y="4805363"/>
          <p14:tracePt t="32365" x="7518400" y="4792663"/>
          <p14:tracePt t="32372" x="7542213" y="4792663"/>
          <p14:tracePt t="32380" x="7567613" y="4792663"/>
          <p14:tracePt t="32386" x="7605713" y="4779963"/>
          <p14:tracePt t="32393" x="7631113" y="4768850"/>
          <p14:tracePt t="32401" x="7667625" y="4756150"/>
          <p14:tracePt t="32408" x="7705725" y="4756150"/>
          <p14:tracePt t="32416" x="7742238" y="4743450"/>
          <p14:tracePt t="32423" x="7780338" y="4743450"/>
          <p14:tracePt t="32430" x="7818438" y="4730750"/>
          <p14:tracePt t="32436" x="7831138" y="4730750"/>
          <p14:tracePt t="32443" x="7843838" y="4730750"/>
          <p14:tracePt t="32450" x="7854950" y="4718050"/>
          <p14:tracePt t="32478" x="7867650" y="4718050"/>
          <p14:tracePt t="32486" x="7867650" y="4705350"/>
          <p14:tracePt t="32515" x="7880350" y="4705350"/>
          <p14:tracePt t="32522" x="7893050" y="4692650"/>
          <p14:tracePt t="32536" x="7905750" y="4692650"/>
          <p14:tracePt t="32543" x="7905750" y="4679950"/>
          <p14:tracePt t="32550" x="7905750" y="4667250"/>
          <p14:tracePt t="32556" x="7918450" y="4643438"/>
          <p14:tracePt t="32564" x="7931150" y="4643438"/>
          <p14:tracePt t="32571" x="7931150" y="4618038"/>
          <p14:tracePt t="32578" x="7931150" y="4592638"/>
          <p14:tracePt t="32585" x="7943850" y="4554538"/>
          <p14:tracePt t="32592" x="7943850" y="4518025"/>
          <p14:tracePt t="32599" x="7943850" y="4479925"/>
          <p14:tracePt t="32607" x="7943850" y="4443413"/>
          <p14:tracePt t="32614" x="7943850" y="4405313"/>
          <p14:tracePt t="32621" x="7931150" y="4367213"/>
          <p14:tracePt t="32628" x="7931150" y="4341813"/>
          <p14:tracePt t="32635" x="7918450" y="4330700"/>
          <p14:tracePt t="32642" x="7905750" y="4318000"/>
          <p14:tracePt t="32649" x="7905750" y="4305300"/>
          <p14:tracePt t="32656" x="7905750" y="4292600"/>
          <p14:tracePt t="32670" x="7893050" y="4279900"/>
          <p14:tracePt t="32692" x="7867650" y="4267200"/>
          <p14:tracePt t="32699" x="7843838" y="4254500"/>
          <p14:tracePt t="32706" x="7805738" y="4230688"/>
          <p14:tracePt t="32714" x="7767638" y="4205288"/>
          <p14:tracePt t="32720" x="7705725" y="4179888"/>
          <p14:tracePt t="32727" x="7654925" y="4154488"/>
          <p14:tracePt t="32734" x="7605713" y="4129088"/>
          <p14:tracePt t="32742" x="7567613" y="4105275"/>
          <p14:tracePt t="32749" x="7542213" y="4105275"/>
          <p14:tracePt t="32755" x="7518400" y="4092575"/>
          <p14:tracePt t="32769" x="7505700" y="4079875"/>
          <p14:tracePt t="32798" x="7493000" y="4079875"/>
          <p14:tracePt t="32806" x="7480300" y="4079875"/>
          <p14:tracePt t="32820" x="7467600" y="4079875"/>
          <p14:tracePt t="32827" x="7442200" y="4079875"/>
          <p14:tracePt t="32834" x="7405688" y="4079875"/>
          <p14:tracePt t="32841" x="7367588" y="4079875"/>
          <p14:tracePt t="32848" x="7329488" y="4079875"/>
          <p14:tracePt t="32855" x="7280275" y="4079875"/>
          <p14:tracePt t="32864" x="7242175" y="4079875"/>
          <p14:tracePt t="32869" x="7205663" y="4079875"/>
          <p14:tracePt t="32876" x="7180263" y="4079875"/>
          <p14:tracePt t="32883" x="7154863" y="4079875"/>
          <p14:tracePt t="32890" x="7142163" y="4079875"/>
          <p14:tracePt t="32898" x="7129463" y="4079875"/>
          <p14:tracePt t="32905" x="7118350" y="4079875"/>
          <p14:tracePt t="32913" x="7105650" y="4079875"/>
          <p14:tracePt t="32919" x="7080250" y="4079875"/>
          <p14:tracePt t="32926" x="7054850" y="4079875"/>
          <p14:tracePt t="32933" x="7016750" y="4079875"/>
          <p14:tracePt t="32940" x="6980238" y="4079875"/>
          <p14:tracePt t="32947" x="6942138" y="4092575"/>
          <p14:tracePt t="32955" x="6905625" y="4092575"/>
          <p14:tracePt t="32961" x="6867525" y="4105275"/>
          <p14:tracePt t="32969" x="6842125" y="4105275"/>
          <p14:tracePt t="32975" x="6816725" y="4117975"/>
          <p14:tracePt t="32982" x="6805613" y="4117975"/>
          <p14:tracePt t="32990" x="6780213" y="4117975"/>
          <p14:tracePt t="32997" x="6754813" y="4117975"/>
          <p14:tracePt t="33013" x="6729413" y="4117975"/>
          <p14:tracePt t="33018" x="6716713" y="4117975"/>
          <p14:tracePt t="33033" x="6692900" y="4117975"/>
          <p14:tracePt t="33040" x="6667500" y="4117975"/>
          <p14:tracePt t="33047" x="6642100" y="4129088"/>
          <p14:tracePt t="33054" x="6604000" y="4129088"/>
          <p14:tracePt t="33061" x="6580188" y="4129088"/>
          <p14:tracePt t="33068" x="6554788" y="4141788"/>
          <p14:tracePt t="33075" x="6529388" y="4141788"/>
          <p14:tracePt t="33082" x="6503988" y="4141788"/>
          <p14:tracePt t="33089" x="6492875" y="4141788"/>
          <p14:tracePt t="33096" x="6480175" y="4141788"/>
          <p14:tracePt t="33111" x="6467475" y="4141788"/>
          <p14:tracePt t="33132" x="6454775" y="4141788"/>
          <p14:tracePt t="33139" x="6442075" y="4141788"/>
          <p14:tracePt t="33167" x="6429375" y="4154488"/>
          <p14:tracePt t="33202" x="6416675" y="4167188"/>
          <p14:tracePt t="33217" x="6416675" y="4179888"/>
          <p14:tracePt t="33232" x="6403975" y="4179888"/>
          <p14:tracePt t="33247" x="6391275" y="4179888"/>
          <p14:tracePt t="33254" x="6391275" y="4192588"/>
          <p14:tracePt t="33282" x="6380163" y="4192588"/>
          <p14:tracePt t="33289" x="6380163" y="4205288"/>
          <p14:tracePt t="33318" x="6367463" y="4205288"/>
          <p14:tracePt t="33325" x="6367463" y="4217988"/>
          <p14:tracePt t="33339" x="6367463" y="4230688"/>
          <p14:tracePt t="33353" x="6354763" y="4230688"/>
          <p14:tracePt t="33367" x="6342063" y="4241800"/>
          <p14:tracePt t="33402" x="6329363" y="4254500"/>
          <p14:tracePt t="34137" x="6329363" y="4267200"/>
          <p14:tracePt t="34145" x="6329363" y="4279900"/>
          <p14:tracePt t="34152" x="6316663" y="4279900"/>
          <p14:tracePt t="34159" x="6316663" y="4292600"/>
          <p14:tracePt t="34173" x="6316663" y="4305300"/>
          <p14:tracePt t="34187" x="6316663" y="4318000"/>
          <p14:tracePt t="34196" x="6316663" y="4330700"/>
          <p14:tracePt t="34201" x="6316663" y="4341813"/>
          <p14:tracePt t="34209" x="6316663" y="4354513"/>
          <p14:tracePt t="34216" x="6316663" y="4367213"/>
          <p14:tracePt t="34223" x="6316663" y="4379913"/>
          <p14:tracePt t="34230" x="6316663" y="4392613"/>
          <p14:tracePt t="34237" x="6316663" y="4405313"/>
          <p14:tracePt t="34246" x="6316663" y="4418013"/>
          <p14:tracePt t="34258" x="6316663" y="4443413"/>
          <p14:tracePt t="34272" x="6316663" y="4454525"/>
          <p14:tracePt t="34286" x="6316663" y="4467225"/>
          <p14:tracePt t="34309" x="6316663" y="4479925"/>
          <p14:tracePt t="34323" x="6316663" y="4492625"/>
          <p14:tracePt t="34386" x="6329363" y="4492625"/>
          <p14:tracePt t="34882" x="6303963" y="4505325"/>
          <p14:tracePt t="34889" x="6280150" y="4518025"/>
          <p14:tracePt t="34896" x="6242050" y="4543425"/>
          <p14:tracePt t="34903" x="6216650" y="4567238"/>
          <p14:tracePt t="34911" x="6154738" y="4592638"/>
          <p14:tracePt t="34918" x="6116638" y="4618038"/>
          <p14:tracePt t="34925" x="6091238" y="4618038"/>
          <p14:tracePt t="34932" x="6054725" y="4643438"/>
          <p14:tracePt t="34939" x="6029325" y="4656138"/>
          <p14:tracePt t="34947" x="6003925" y="4679950"/>
          <p14:tracePt t="34954" x="5978525" y="4692650"/>
          <p14:tracePt t="34960" x="5942013" y="4718050"/>
          <p14:tracePt t="34967" x="5929313" y="4730750"/>
          <p14:tracePt t="34975" x="5916613" y="4743450"/>
          <p14:tracePt t="34982" x="5903913" y="4756150"/>
          <p14:tracePt t="34988" x="5891213" y="4756150"/>
          <p14:tracePt t="34997" x="5878513" y="4756150"/>
          <p14:tracePt t="35003" x="5867400" y="4768850"/>
          <p14:tracePt t="35010" x="5842000" y="4779963"/>
          <p14:tracePt t="35028" x="5816600" y="4792663"/>
          <p14:tracePt t="35032" x="5803900" y="4792663"/>
          <p14:tracePt t="35046" x="5791200" y="4792663"/>
          <p14:tracePt t="35053" x="5791200" y="4805363"/>
          <p14:tracePt t="35060" x="5778500" y="4805363"/>
          <p14:tracePt t="35074" x="5767388" y="4805363"/>
          <p14:tracePt t="35088" x="5754688" y="4818063"/>
          <p14:tracePt t="35102" x="5741988" y="4818063"/>
          <p14:tracePt t="35109" x="5716588" y="4818063"/>
          <p14:tracePt t="35117" x="5703888" y="4830763"/>
          <p14:tracePt t="35124" x="5678488" y="4843463"/>
          <p14:tracePt t="35131" x="5654675" y="4843463"/>
          <p14:tracePt t="35138" x="5629275" y="4843463"/>
          <p14:tracePt t="35147" x="5616575" y="4856163"/>
          <p14:tracePt t="35152" x="5591175" y="4868863"/>
          <p14:tracePt t="35159" x="5578475" y="4868863"/>
          <p14:tracePt t="35166" x="5565775" y="4868863"/>
          <p14:tracePt t="35174" x="5541963" y="4868863"/>
          <p14:tracePt t="35180" x="5516563" y="4868863"/>
          <p14:tracePt t="35187" x="5465763" y="4868863"/>
          <p14:tracePt t="35197" x="5429250" y="4879975"/>
          <p14:tracePt t="35201" x="5378450" y="4879975"/>
          <p14:tracePt t="35209" x="5316538" y="4879975"/>
          <p14:tracePt t="35216" x="5241925" y="4879975"/>
          <p14:tracePt t="35224" x="5178425" y="4879975"/>
          <p14:tracePt t="35232" x="5116513" y="4879975"/>
          <p14:tracePt t="35238" x="5091113" y="4879975"/>
          <p14:tracePt t="35247" x="5078413" y="4879975"/>
          <p14:tracePt t="35251" x="5065713" y="4879975"/>
          <p14:tracePt t="35259" x="5065713" y="4868863"/>
          <p14:tracePt t="35265" x="5053013" y="4868863"/>
          <p14:tracePt t="35273" x="5053013" y="4856163"/>
          <p14:tracePt t="35294" x="5040313" y="4856163"/>
          <p14:tracePt t="35330" x="5029200" y="4856163"/>
          <p14:tracePt t="35337" x="5016500" y="4856163"/>
          <p14:tracePt t="35351" x="5003800" y="4856163"/>
          <p14:tracePt t="35366" x="4978400" y="4856163"/>
          <p14:tracePt t="35378" x="4965700" y="4856163"/>
          <p14:tracePt t="35394" x="4953000" y="4856163"/>
          <p14:tracePt t="35401" x="4940300" y="4856163"/>
          <p14:tracePt t="35407" x="4929188" y="4856163"/>
          <p14:tracePt t="35430" x="4916488" y="4856163"/>
          <p14:tracePt t="35443" x="4903788" y="4856163"/>
          <p14:tracePt t="35457" x="4891088" y="4856163"/>
          <p14:tracePt t="35464" x="4878388" y="4856163"/>
          <p14:tracePt t="35472" x="4865688" y="4856163"/>
          <p14:tracePt t="35479" x="4840288" y="4856163"/>
          <p14:tracePt t="35486" x="4829175" y="4856163"/>
          <p14:tracePt t="35492" x="4803775" y="4856163"/>
          <p14:tracePt t="35500" x="4778375" y="4843463"/>
          <p14:tracePt t="35507" x="4765675" y="4843463"/>
          <p14:tracePt t="35516" x="4752975" y="4830763"/>
          <p14:tracePt t="35522" x="4740275" y="4830763"/>
          <p14:tracePt t="35529" x="4727575" y="4830763"/>
          <p14:tracePt t="35535" x="4716463" y="4830763"/>
          <p14:tracePt t="35550" x="4691063" y="4818063"/>
          <p14:tracePt t="35565" x="4678363" y="4818063"/>
          <p14:tracePt t="35571" x="4652963" y="4805363"/>
          <p14:tracePt t="35579" x="4627563" y="4792663"/>
          <p14:tracePt t="35585" x="4616450" y="4779963"/>
          <p14:tracePt t="35592" x="4578350" y="4779963"/>
          <p14:tracePt t="35599" x="4565650" y="4768850"/>
          <p14:tracePt t="35606" x="4552950" y="4756150"/>
          <p14:tracePt t="35615" x="4516438" y="4756150"/>
          <p14:tracePt t="35622" x="4516438" y="4743450"/>
          <p14:tracePt t="35629" x="4503738" y="4743450"/>
          <p14:tracePt t="35637" x="4503738" y="4730750"/>
          <p14:tracePt t="35652" x="4491038" y="4730750"/>
          <p14:tracePt t="35666" x="4491038" y="4718050"/>
          <p14:tracePt t="35680" x="4478338" y="4718050"/>
          <p14:tracePt t="35712" x="4465638" y="4718050"/>
          <p14:tracePt t="35726" x="4452938" y="4718050"/>
          <p14:tracePt t="38147" x="4465638" y="4718050"/>
          <p14:tracePt t="38155" x="4491038" y="4718050"/>
          <p14:tracePt t="38161" x="4516438" y="4718050"/>
          <p14:tracePt t="38176" x="4527550" y="4718050"/>
          <p14:tracePt t="38189" x="4540250" y="4718050"/>
          <p14:tracePt t="38197" x="4552950" y="4718050"/>
          <p14:tracePt t="38217" x="4565650" y="4718050"/>
          <p14:tracePt t="38254" x="4578350" y="4718050"/>
          <p14:tracePt t="38303" x="4578350" y="4705350"/>
          <p14:tracePt t="38325" x="4565650" y="4705350"/>
          <p14:tracePt t="38332" x="4540250" y="4705350"/>
          <p14:tracePt t="38339" x="4527550" y="4692650"/>
          <p14:tracePt t="38346" x="4491038" y="4692650"/>
          <p14:tracePt t="38353" x="4465638" y="4679950"/>
          <p14:tracePt t="38361" x="4440238" y="4667250"/>
          <p14:tracePt t="38367" x="4427538" y="4667250"/>
          <p14:tracePt t="38374" x="4403725" y="4667250"/>
          <p14:tracePt t="38381" x="4365625" y="4667250"/>
          <p14:tracePt t="38388" x="4340225" y="4656138"/>
          <p14:tracePt t="38396" x="4327525" y="4656138"/>
          <p14:tracePt t="38402" x="4303713" y="4643438"/>
          <p14:tracePt t="38409" x="4278313" y="4643438"/>
          <p14:tracePt t="38417" x="4265613" y="4643438"/>
          <p14:tracePt t="38424" x="4252913" y="4643438"/>
          <p14:tracePt t="38431" x="4240213" y="4643438"/>
          <p14:tracePt t="38438" x="4214813" y="4643438"/>
          <p14:tracePt t="38445" x="4191000" y="4643438"/>
          <p14:tracePt t="38453" x="4178300" y="4643438"/>
          <p14:tracePt t="38460" x="4152900" y="4643438"/>
          <p14:tracePt t="38466" x="4140200" y="4643438"/>
          <p14:tracePt t="38474" x="4103688" y="4643438"/>
          <p14:tracePt t="38481" x="4090988" y="4643438"/>
          <p14:tracePt t="38487" x="4065588" y="4643438"/>
          <p14:tracePt t="38495" x="4052888" y="4643438"/>
          <p14:tracePt t="38502" x="4027488" y="4643438"/>
          <p14:tracePt t="38516" x="4014788" y="4643438"/>
          <p14:tracePt t="38523" x="4002088" y="4643438"/>
          <p14:tracePt t="38531" x="3990975" y="4643438"/>
          <p14:tracePt t="38545" x="3978275" y="4643438"/>
          <p14:tracePt t="38552" x="3965575" y="4643438"/>
          <p14:tracePt t="38566" x="3940175" y="4643438"/>
          <p14:tracePt t="38580" x="3927475" y="4643438"/>
          <p14:tracePt t="38587" x="3927475" y="4656138"/>
          <p14:tracePt t="38595" x="3902075" y="4656138"/>
          <p14:tracePt t="38608" x="3890963" y="4656138"/>
          <p14:tracePt t="38615" x="3878263" y="4667250"/>
          <p14:tracePt t="38622" x="3865563" y="4667250"/>
          <p14:tracePt t="38630" x="3852863" y="4667250"/>
          <p14:tracePt t="38637" x="3827463" y="4667250"/>
          <p14:tracePt t="38645" x="3802063" y="4679950"/>
          <p14:tracePt t="38652" x="3778250" y="4679950"/>
          <p14:tracePt t="38658" x="3740150" y="4679950"/>
          <p14:tracePt t="38665" x="3714750" y="4692650"/>
          <p14:tracePt t="38672" x="3678238" y="4692650"/>
          <p14:tracePt t="38680" x="3652838" y="4692650"/>
          <p14:tracePt t="38686" x="3627438" y="4692650"/>
          <p14:tracePt t="38696" x="3614738" y="4692650"/>
          <p14:tracePt t="38700" x="3602038" y="4692650"/>
          <p14:tracePt t="38714" x="3589338" y="4692650"/>
          <p14:tracePt t="38730" x="3578225" y="4692650"/>
          <p14:tracePt t="38745" x="3565525" y="4692650"/>
          <p14:tracePt t="38779" x="3552825" y="4692650"/>
          <p14:tracePt t="39424" x="3552825" y="4643438"/>
          <p14:tracePt t="39432" x="3527425" y="4567238"/>
          <p14:tracePt t="39439" x="3514725" y="4518025"/>
          <p14:tracePt t="39447" x="3489325" y="4443413"/>
          <p14:tracePt t="39453" x="3489325" y="4405313"/>
          <p14:tracePt t="39462" x="3478213" y="4354513"/>
          <p14:tracePt t="39467" x="3465513" y="4318000"/>
          <p14:tracePt t="39474" x="3452813" y="4292600"/>
          <p14:tracePt t="39481" x="3440113" y="4254500"/>
          <p14:tracePt t="39488" x="3440113" y="4241800"/>
          <p14:tracePt t="39495" x="3440113" y="4217988"/>
          <p14:tracePt t="39502" x="3427413" y="4192588"/>
          <p14:tracePt t="39511" x="3414713" y="4167188"/>
          <p14:tracePt t="39516" x="3414713" y="4129088"/>
          <p14:tracePt t="39524" x="3414713" y="4067175"/>
          <p14:tracePt t="39532" x="3414713" y="4017963"/>
          <p14:tracePt t="39539" x="3414713" y="3916363"/>
          <p14:tracePt t="39545" x="3414713" y="3841750"/>
          <p14:tracePt t="39553" x="3414713" y="3754438"/>
          <p14:tracePt t="39561" x="3414713" y="3703638"/>
          <p14:tracePt t="39567" x="3402013" y="3667125"/>
          <p14:tracePt t="39574" x="3402013" y="3641725"/>
          <p14:tracePt t="39581" x="3402013" y="3629025"/>
          <p14:tracePt t="39588" x="3389313" y="3616325"/>
          <p14:tracePt t="39596" x="3389313" y="3603625"/>
          <p14:tracePt t="39602" x="3389313" y="3590925"/>
          <p14:tracePt t="39609" x="3389313" y="3579813"/>
          <p14:tracePt t="39616" x="3389313" y="3567113"/>
          <p14:tracePt t="39631" x="3389313" y="3541713"/>
          <p14:tracePt t="39638" x="3389313" y="3516313"/>
          <p14:tracePt t="39645" x="3389313" y="3479800"/>
          <p14:tracePt t="39653" x="3389313" y="3441700"/>
          <p14:tracePt t="39659" x="3389313" y="3378200"/>
          <p14:tracePt t="39666" x="3389313" y="3328988"/>
          <p14:tracePt t="39673" x="3389313" y="3290888"/>
          <p14:tracePt t="39680" x="3389313" y="3267075"/>
          <p14:tracePt t="39687" x="3389313" y="3241675"/>
          <p14:tracePt t="39695" x="3389313" y="3228975"/>
          <p14:tracePt t="39701" x="3389313" y="3216275"/>
          <p14:tracePt t="39715" x="3389313" y="3203575"/>
          <p14:tracePt t="39723" x="3389313" y="3190875"/>
          <p14:tracePt t="39744" x="3389313" y="3178175"/>
          <p14:tracePt t="39766" x="3389313" y="3165475"/>
          <p14:tracePt t="39773" x="3389313" y="3154363"/>
          <p14:tracePt t="39779" x="3389313" y="3141663"/>
          <p14:tracePt t="39795" x="3389313" y="3128963"/>
          <p14:tracePt t="39808" x="3389313" y="3116263"/>
          <p14:tracePt t="39829" x="3389313" y="3103563"/>
          <p14:tracePt t="39837" x="3389313" y="3090863"/>
          <p14:tracePt t="39865" x="3389313" y="3078163"/>
          <p14:tracePt t="40243" x="3389313" y="3090863"/>
          <p14:tracePt t="40264" x="3389313" y="3103563"/>
          <p14:tracePt t="40391" x="3376613" y="3103563"/>
          <p14:tracePt t="40419" x="3376613" y="3116263"/>
          <p14:tracePt t="40882" x="3376613" y="3128963"/>
          <p14:tracePt t="40920" x="3376613" y="3141663"/>
          <p14:tracePt t="40943" x="3376613" y="3154363"/>
          <p14:tracePt t="40968" x="3376613" y="3165475"/>
          <p14:tracePt t="40997" x="3376613" y="3178175"/>
          <p14:tracePt t="41020" x="3376613" y="3190875"/>
          <p14:tracePt t="41027" x="3376613" y="3203575"/>
          <p14:tracePt t="41051" x="3376613" y="3216275"/>
          <p14:tracePt t="41075" x="3376613" y="3228975"/>
          <p14:tracePt t="41082" x="3365500" y="3228975"/>
          <p14:tracePt t="41089" x="3365500" y="3241675"/>
          <p14:tracePt t="41103" x="3365500" y="3254375"/>
          <p14:tracePt t="41117" x="3365500" y="3267075"/>
          <p14:tracePt t="41131" x="3365500" y="3278188"/>
          <p14:tracePt t="41139" x="3365500" y="3290888"/>
          <p14:tracePt t="41146" x="3365500" y="3303588"/>
          <p14:tracePt t="41161" x="3365500" y="3316288"/>
          <p14:tracePt t="41181" x="3365500" y="3328988"/>
          <p14:tracePt t="41195" x="3365500" y="3341688"/>
          <p14:tracePt t="41203" x="3365500" y="3354388"/>
          <p14:tracePt t="41223" x="3365500" y="3367088"/>
          <p14:tracePt t="41245" x="3365500" y="3378200"/>
          <p14:tracePt t="41281" x="3365500" y="3390900"/>
          <p14:tracePt t="41295" x="3365500" y="3403600"/>
          <p14:tracePt t="41330" x="3365500" y="3416300"/>
          <p14:tracePt t="41366" x="3365500" y="3429000"/>
          <p14:tracePt t="41380" x="3365500" y="3441700"/>
          <p14:tracePt t="41395" x="3365500" y="3454400"/>
          <p14:tracePt t="41408" x="3365500" y="3467100"/>
          <p14:tracePt t="41422" x="3365500" y="3479800"/>
          <p14:tracePt t="41429" x="3365500" y="3490913"/>
          <p14:tracePt t="41437" x="3365500" y="3503613"/>
          <p14:tracePt t="41452" x="3365500" y="3516313"/>
          <p14:tracePt t="41459" x="3365500" y="3529013"/>
          <p14:tracePt t="41473" x="3365500" y="3541713"/>
          <p14:tracePt t="41479" x="3365500" y="3554413"/>
          <p14:tracePt t="41486" x="3365500" y="3567113"/>
          <p14:tracePt t="41501" x="3365500" y="3579813"/>
          <p14:tracePt t="41507" x="3365500" y="3590925"/>
          <p14:tracePt t="41515" x="3365500" y="3603625"/>
          <p14:tracePt t="41522" x="3365500" y="3616325"/>
          <p14:tracePt t="41536" x="3365500" y="3641725"/>
          <p14:tracePt t="41544" x="3365500" y="3654425"/>
          <p14:tracePt t="41551" x="3365500" y="3667125"/>
          <p14:tracePt t="41558" x="3365500" y="3679825"/>
          <p14:tracePt t="41565" x="3365500" y="3692525"/>
          <p14:tracePt t="41572" x="3365500" y="3703638"/>
          <p14:tracePt t="41579" x="3365500" y="3729038"/>
          <p14:tracePt t="41586" x="3365500" y="3741738"/>
          <p14:tracePt t="41595" x="3365500" y="3767138"/>
          <p14:tracePt t="41600" x="3365500" y="3779838"/>
          <p14:tracePt t="41607" x="3365500" y="3803650"/>
          <p14:tracePt t="41614" x="3365500" y="3816350"/>
          <p14:tracePt t="41622" x="3365500" y="3829050"/>
          <p14:tracePt t="41628" x="3365500" y="3841750"/>
          <p14:tracePt t="41635" x="3365500" y="3867150"/>
          <p14:tracePt t="41644" x="3365500" y="3879850"/>
          <p14:tracePt t="41650" x="3365500" y="3892550"/>
          <p14:tracePt t="41657" x="3365500" y="3905250"/>
          <p14:tracePt t="41671" x="3365500" y="3916363"/>
          <p14:tracePt t="41678" x="3365500" y="3929063"/>
          <p14:tracePt t="41686" x="3365500" y="3941763"/>
          <p14:tracePt t="41706" x="3365500" y="3954463"/>
          <p14:tracePt t="41728" x="3365500" y="3967163"/>
          <p14:tracePt t="41743" x="3365500" y="3979863"/>
          <p14:tracePt t="41963" x="3365500" y="3992563"/>
          <p14:tracePt t="41969" x="3365500" y="4005263"/>
          <p14:tracePt t="41976" x="3365500" y="4017963"/>
          <p14:tracePt t="41984" x="3365500" y="4029075"/>
          <p14:tracePt t="41991" x="3365500" y="4041775"/>
          <p14:tracePt t="42010" x="3365500" y="4067175"/>
          <p14:tracePt t="42013" x="3365500" y="4079875"/>
          <p14:tracePt t="42019" x="3365500" y="4092575"/>
          <p14:tracePt t="42027" x="3365500" y="4105275"/>
          <p14:tracePt t="42033" x="3365500" y="4129088"/>
          <p14:tracePt t="42041" x="3365500" y="4141788"/>
          <p14:tracePt t="42048" x="3365500" y="4154488"/>
          <p14:tracePt t="42055" x="3376613" y="4167188"/>
          <p14:tracePt t="42062" x="3376613" y="4179888"/>
          <p14:tracePt t="42069" x="3376613" y="4192588"/>
          <p14:tracePt t="42077" x="3376613" y="4205288"/>
          <p14:tracePt t="42083" x="3376613" y="4217988"/>
          <p14:tracePt t="42090" x="3389313" y="4230688"/>
          <p14:tracePt t="42104" x="3389313" y="4241800"/>
          <p14:tracePt t="42112" x="3389313" y="4254500"/>
          <p14:tracePt t="42118" x="3389313" y="4267200"/>
          <p14:tracePt t="42140" x="3389313" y="4279900"/>
          <p14:tracePt t="42161" x="3389313" y="4292600"/>
          <p14:tracePt t="42176" x="3389313" y="4305300"/>
          <p14:tracePt t="43818" x="3389313" y="4318000"/>
          <p14:tracePt t="43826" x="3402013" y="4341813"/>
          <p14:tracePt t="43832" x="3402013" y="4354513"/>
          <p14:tracePt t="43839" x="3402013" y="4367213"/>
          <p14:tracePt t="43847" x="3414713" y="4392613"/>
          <p14:tracePt t="43855" x="3427413" y="4418013"/>
          <p14:tracePt t="43862" x="3440113" y="4430713"/>
          <p14:tracePt t="43868" x="3440113" y="4443413"/>
          <p14:tracePt t="43877" x="3452813" y="4454525"/>
          <p14:tracePt t="43883" x="3452813" y="4467225"/>
          <p14:tracePt t="43889" x="3452813" y="4492625"/>
          <p14:tracePt t="43909" x="3478213" y="4518025"/>
          <p14:tracePt t="43912" x="3489325" y="4530725"/>
          <p14:tracePt t="43918" x="3502025" y="4543425"/>
          <p14:tracePt t="43932" x="3514725" y="4554538"/>
          <p14:tracePt t="43954" x="3527425" y="4567238"/>
          <p14:tracePt t="43968" x="3540125" y="4579938"/>
          <p14:tracePt t="43975" x="3540125" y="4592638"/>
          <p14:tracePt t="43982" x="3552825" y="4592638"/>
          <p14:tracePt t="43996" x="3565525" y="4605338"/>
          <p14:tracePt t="44010" x="3578225" y="4605338"/>
          <p14:tracePt t="44017" x="3578225" y="4618038"/>
          <p14:tracePt t="44031" x="3602038" y="4630738"/>
          <p14:tracePt t="44038" x="3602038" y="4643438"/>
          <p14:tracePt t="44045" x="3627438" y="4656138"/>
          <p14:tracePt t="44053" x="3640138" y="4667250"/>
          <p14:tracePt t="44061" x="3652838" y="4667250"/>
          <p14:tracePt t="44067" x="3678238" y="4679950"/>
          <p14:tracePt t="44074" x="3689350" y="4692650"/>
          <p14:tracePt t="44081" x="3714750" y="4718050"/>
          <p14:tracePt t="44088" x="3752850" y="4730750"/>
          <p14:tracePt t="44097" x="3790950" y="4756150"/>
          <p14:tracePt t="44102" x="3827463" y="4779963"/>
          <p14:tracePt t="44110" x="3852863" y="4779963"/>
          <p14:tracePt t="44116" x="3878263" y="4792663"/>
          <p14:tracePt t="44123" x="3927475" y="4805363"/>
          <p14:tracePt t="44130" x="3940175" y="4805363"/>
          <p14:tracePt t="44137" x="3952875" y="4805363"/>
          <p14:tracePt t="44145" x="3978275" y="4818063"/>
          <p14:tracePt t="44167" x="3990975" y="4818063"/>
          <p14:tracePt t="44181" x="4002088" y="4818063"/>
          <p14:tracePt t="44195" x="4014788" y="4818063"/>
          <p14:tracePt t="44202" x="4027488" y="4818063"/>
          <p14:tracePt t="44210" x="4052888" y="4830763"/>
          <p14:tracePt t="44216" x="4090988" y="4830763"/>
          <p14:tracePt t="44223" x="4127500" y="4830763"/>
          <p14:tracePt t="44230" x="4165600" y="4843463"/>
          <p14:tracePt t="44237" x="4203700" y="4843463"/>
          <p14:tracePt t="44244" x="4240213" y="4843463"/>
          <p14:tracePt t="44252" x="4278313" y="4843463"/>
          <p14:tracePt t="44260" x="4303713" y="4856163"/>
          <p14:tracePt t="44266" x="4314825" y="4856163"/>
          <p14:tracePt t="44273" x="4327525" y="4856163"/>
          <p14:tracePt t="44280" x="4340225" y="4856163"/>
          <p14:tracePt t="44294" x="4352925" y="4856163"/>
          <p14:tracePt t="44301" x="4378325" y="4856163"/>
          <p14:tracePt t="44309" x="4403725" y="4856163"/>
          <p14:tracePt t="44317" x="4416425" y="4856163"/>
          <p14:tracePt t="44323" x="4452938" y="4856163"/>
          <p14:tracePt t="44330" x="4491038" y="4856163"/>
          <p14:tracePt t="44336" x="4527550" y="4856163"/>
          <p14:tracePt t="44344" x="4552950" y="4856163"/>
          <p14:tracePt t="44352" x="4578350" y="4856163"/>
          <p14:tracePt t="44361" x="4603750" y="4843463"/>
          <p14:tracePt t="44365" x="4627563" y="4843463"/>
          <p14:tracePt t="44372" x="4652963" y="4843463"/>
          <p14:tracePt t="44379" x="4678363" y="4843463"/>
          <p14:tracePt t="44386" x="4691063" y="4843463"/>
          <p14:tracePt t="44394" x="4716463" y="4843463"/>
          <p14:tracePt t="44400" x="4740275" y="4843463"/>
          <p14:tracePt t="44407" x="4752975" y="4843463"/>
          <p14:tracePt t="44415" x="4791075" y="4843463"/>
          <p14:tracePt t="44421" x="4840288" y="4830763"/>
          <p14:tracePt t="44429" x="4878388" y="4830763"/>
          <p14:tracePt t="44435" x="4929188" y="4818063"/>
          <p14:tracePt t="44443" x="4978400" y="4818063"/>
          <p14:tracePt t="44451" x="5029200" y="4805363"/>
          <p14:tracePt t="44458" x="5078413" y="4805363"/>
          <p14:tracePt t="44465" x="5116513" y="4805363"/>
          <p14:tracePt t="44472" x="5153025" y="4805363"/>
          <p14:tracePt t="44479" x="5191125" y="4805363"/>
          <p14:tracePt t="44486" x="5216525" y="4805363"/>
          <p14:tracePt t="44494" x="5253038" y="4792663"/>
          <p14:tracePt t="44500" x="5265738" y="4792663"/>
          <p14:tracePt t="44514" x="5278438" y="4792663"/>
          <p14:tracePt t="44521" x="5291138" y="4779963"/>
          <p14:tracePt t="44528" x="5316538" y="4779963"/>
          <p14:tracePt t="44544" x="5329238" y="4779963"/>
          <p14:tracePt t="44550" x="5353050" y="4768850"/>
          <p14:tracePt t="44557" x="5365750" y="4756150"/>
          <p14:tracePt t="44564" x="5391150" y="4756150"/>
          <p14:tracePt t="44571" x="5429250" y="4743450"/>
          <p14:tracePt t="44579" x="5478463" y="4718050"/>
          <p14:tracePt t="44585" x="5516563" y="4705350"/>
          <p14:tracePt t="44594" x="5541963" y="4705350"/>
          <p14:tracePt t="44599" x="5578475" y="4679950"/>
          <p14:tracePt t="44607" x="5603875" y="4667250"/>
          <p14:tracePt t="44613" x="5629275" y="4656138"/>
          <p14:tracePt t="44621" x="5641975" y="4643438"/>
          <p14:tracePt t="44628" x="5654675" y="4643438"/>
          <p14:tracePt t="44642" x="5654675" y="4630738"/>
          <p14:tracePt t="44648" x="5665788" y="4630738"/>
          <p14:tracePt t="44671" x="5665788" y="4618038"/>
          <p14:tracePt t="44677" x="5678488" y="4618038"/>
          <p14:tracePt t="44694" x="5678488" y="4605338"/>
          <p14:tracePt t="44699" x="5691188" y="4605338"/>
          <p14:tracePt t="44720" x="5703888" y="4592638"/>
          <p14:tracePt t="44741" x="5703888" y="4579938"/>
          <p14:tracePt t="44756" x="5716588" y="4579938"/>
          <p14:tracePt t="44763" x="5716588" y="4567238"/>
          <p14:tracePt t="44777" x="5716588" y="4554538"/>
          <p14:tracePt t="44791" x="5729288" y="4554538"/>
          <p14:tracePt t="44812" x="5729288" y="4543425"/>
          <p14:tracePt t="44847" x="5729288" y="4530725"/>
          <p14:tracePt t="44863" x="5729288" y="4505325"/>
          <p14:tracePt t="44870" x="5729288" y="4492625"/>
          <p14:tracePt t="44877" x="5716588" y="4479925"/>
          <p14:tracePt t="44884" x="5703888" y="4443413"/>
          <p14:tracePt t="44891" x="5691188" y="4430713"/>
          <p14:tracePt t="44897" x="5678488" y="4418013"/>
          <p14:tracePt t="44905" x="5665788" y="4392613"/>
          <p14:tracePt t="44912" x="5641975" y="4379913"/>
          <p14:tracePt t="44919" x="5641975" y="4354513"/>
          <p14:tracePt t="44927" x="5616575" y="4354513"/>
          <p14:tracePt t="44933" x="5603875" y="4330700"/>
          <p14:tracePt t="44940" x="5578475" y="4318000"/>
          <p14:tracePt t="44947" x="5565775" y="4305300"/>
          <p14:tracePt t="44955" x="5541963" y="4292600"/>
          <p14:tracePt t="44962" x="5516563" y="4254500"/>
          <p14:tracePt t="44969" x="5491163" y="4230688"/>
          <p14:tracePt t="44977" x="5465763" y="4217988"/>
          <p14:tracePt t="44983" x="5429250" y="4179888"/>
          <p14:tracePt t="44990" x="5403850" y="4167188"/>
          <p14:tracePt t="44997" x="5378450" y="4141788"/>
          <p14:tracePt t="45004" x="5365750" y="4129088"/>
          <p14:tracePt t="45011" x="5353050" y="4117975"/>
          <p14:tracePt t="45027" x="5341938" y="4105275"/>
          <p14:tracePt t="45032" x="5329238" y="4105275"/>
          <p14:tracePt t="45054" x="5316538" y="4105275"/>
          <p14:tracePt t="45062" x="5316538" y="4092575"/>
          <p14:tracePt t="45077" x="5303838" y="4092575"/>
          <p14:tracePt t="45082" x="5303838" y="4079875"/>
          <p14:tracePt t="45111" x="5291138" y="4079875"/>
          <p14:tracePt t="45118" x="5278438" y="4079875"/>
          <p14:tracePt t="45125" x="5265738" y="4067175"/>
          <p14:tracePt t="45132" x="5241925" y="4067175"/>
          <p14:tracePt t="45139" x="5203825" y="4054475"/>
          <p14:tracePt t="45146" x="5178425" y="4054475"/>
          <p14:tracePt t="45154" x="5153025" y="4041775"/>
          <p14:tracePt t="45160" x="5129213" y="4041775"/>
          <p14:tracePt t="45167" x="5103813" y="4029075"/>
          <p14:tracePt t="45175" x="5078413" y="4029075"/>
          <p14:tracePt t="45182" x="5040313" y="4029075"/>
          <p14:tracePt t="45189" x="5016500" y="4029075"/>
          <p14:tracePt t="45196" x="4991100" y="4029075"/>
          <p14:tracePt t="45203" x="4965700" y="4029075"/>
          <p14:tracePt t="45210" x="4929188" y="4029075"/>
          <p14:tracePt t="45217" x="4903788" y="4029075"/>
          <p14:tracePt t="45224" x="4878388" y="4029075"/>
          <p14:tracePt t="45231" x="4840288" y="4017963"/>
          <p14:tracePt t="45238" x="4791075" y="4017963"/>
          <p14:tracePt t="45245" x="4752975" y="4017963"/>
          <p14:tracePt t="45253" x="4678363" y="4017963"/>
          <p14:tracePt t="45260" x="4616450" y="4017963"/>
          <p14:tracePt t="45267" x="4565650" y="4005263"/>
          <p14:tracePt t="45274" x="4516438" y="4005263"/>
          <p14:tracePt t="45281" x="4452938" y="4005263"/>
          <p14:tracePt t="45288" x="4427538" y="4005263"/>
          <p14:tracePt t="45295" x="4403725" y="4005263"/>
          <p14:tracePt t="45303" x="4378325" y="4005263"/>
          <p14:tracePt t="45310" x="4365625" y="4005263"/>
          <p14:tracePt t="45316" x="4340225" y="4005263"/>
          <p14:tracePt t="45323" x="4303713" y="4005263"/>
          <p14:tracePt t="45330" x="4291013" y="4005263"/>
          <p14:tracePt t="45337" x="4265613" y="4005263"/>
          <p14:tracePt t="45345" x="4240213" y="4005263"/>
          <p14:tracePt t="45352" x="4203700" y="4005263"/>
          <p14:tracePt t="45360" x="4165600" y="4005263"/>
          <p14:tracePt t="45366" x="4127500" y="4005263"/>
          <p14:tracePt t="45374" x="4090988" y="4005263"/>
          <p14:tracePt t="45380" x="4065588" y="4005263"/>
          <p14:tracePt t="45388" x="4027488" y="4005263"/>
          <p14:tracePt t="45395" x="4002088" y="4005263"/>
          <p14:tracePt t="45402" x="3965575" y="4005263"/>
          <p14:tracePt t="45410" x="3940175" y="4005263"/>
          <p14:tracePt t="45416" x="3902075" y="4005263"/>
          <p14:tracePt t="45423" x="3865563" y="4005263"/>
          <p14:tracePt t="45430" x="3840163" y="4005263"/>
          <p14:tracePt t="45437" x="3814763" y="4005263"/>
          <p14:tracePt t="45444" x="3790950" y="4005263"/>
          <p14:tracePt t="45451" x="3778250" y="4005263"/>
          <p14:tracePt t="45460" x="3752850" y="4005263"/>
          <p14:tracePt t="45466" x="3727450" y="4005263"/>
          <p14:tracePt t="45473" x="3714750" y="4005263"/>
          <p14:tracePt t="45480" x="3702050" y="4005263"/>
          <p14:tracePt t="45487" x="3689350" y="4005263"/>
          <p14:tracePt t="45501" x="3678238" y="4005263"/>
          <p14:tracePt t="45522" x="3665538" y="4005263"/>
          <p14:tracePt t="45529" x="3652838" y="4005263"/>
          <p14:tracePt t="45543" x="3640138" y="4005263"/>
          <p14:tracePt t="45559" x="3614738" y="4017963"/>
          <p14:tracePt t="45573" x="3602038" y="4017963"/>
          <p14:tracePt t="45579" x="3578225" y="4029075"/>
          <p14:tracePt t="45586" x="3565525" y="4041775"/>
          <p14:tracePt t="45594" x="3552825" y="4041775"/>
          <p14:tracePt t="45600" x="3540125" y="4041775"/>
          <p14:tracePt t="45607" x="3527425" y="4041775"/>
          <p14:tracePt t="45622" x="3514725" y="4054475"/>
          <p14:tracePt t="45650" x="3502025" y="4067175"/>
          <p14:tracePt t="45672" x="3502025" y="4079875"/>
          <p14:tracePt t="45686" x="3489325" y="4079875"/>
          <p14:tracePt t="45700" x="3478213" y="4092575"/>
          <p14:tracePt t="45714" x="3478213" y="4105275"/>
          <p14:tracePt t="45728" x="3465513" y="4117975"/>
          <p14:tracePt t="45735" x="3465513" y="4129088"/>
          <p14:tracePt t="45757" x="3465513" y="4141788"/>
          <p14:tracePt t="45764" x="3452813" y="4141788"/>
          <p14:tracePt t="45771" x="3452813" y="4154488"/>
          <p14:tracePt t="45785" x="3452813" y="4167188"/>
          <p14:tracePt t="45799" x="3440113" y="4179888"/>
          <p14:tracePt t="45806" x="3440113" y="4192588"/>
          <p14:tracePt t="45813" x="3427413" y="4192588"/>
          <p14:tracePt t="45820" x="3427413" y="4205288"/>
          <p14:tracePt t="45842" x="3427413" y="4217988"/>
          <p14:tracePt t="45848" x="3427413" y="4230688"/>
          <p14:tracePt t="45878" x="3427413" y="4241800"/>
          <p14:tracePt t="45927" x="3427413" y="4254500"/>
          <p14:tracePt t="45956" x="3427413" y="4267200"/>
          <p14:tracePt t="45963" x="3427413" y="4279900"/>
          <p14:tracePt t="45977" x="3427413" y="4292600"/>
          <p14:tracePt t="45992" x="3427413" y="4318000"/>
          <p14:tracePt t="46005" x="3427413" y="4330700"/>
          <p14:tracePt t="46012" x="3427413" y="4341813"/>
          <p14:tracePt t="46026" x="3427413" y="4354513"/>
          <p14:tracePt t="46033" x="3440113" y="4367213"/>
          <p14:tracePt t="46040" x="3440113" y="4379913"/>
          <p14:tracePt t="46054" x="3440113" y="4392613"/>
          <p14:tracePt t="46069" x="3440113" y="4418013"/>
          <p14:tracePt t="46077" x="3452813" y="4418013"/>
          <p14:tracePt t="46084" x="3452813" y="4430713"/>
          <p14:tracePt t="46097" x="3452813" y="4454525"/>
          <p14:tracePt t="46112" x="3452813" y="4467225"/>
          <p14:tracePt t="46118" x="3465513" y="4467225"/>
          <p14:tracePt t="46126" x="3465513" y="4492625"/>
          <p14:tracePt t="46140" x="3465513" y="4505325"/>
          <p14:tracePt t="46147" x="3478213" y="4518025"/>
          <p14:tracePt t="46154" x="3478213" y="4530725"/>
          <p14:tracePt t="46162" x="3489325" y="4543425"/>
          <p14:tracePt t="46176" x="3489325" y="4567238"/>
          <p14:tracePt t="46183" x="3502025" y="4579938"/>
          <p14:tracePt t="46190" x="3502025" y="4592638"/>
          <p14:tracePt t="46197" x="3514725" y="4605338"/>
          <p14:tracePt t="46212" x="3527425" y="4618038"/>
          <p14:tracePt t="46227" x="3540125" y="4643438"/>
          <p14:tracePt t="46232" x="3552825" y="4643438"/>
          <p14:tracePt t="46239" x="3552825" y="4656138"/>
          <p14:tracePt t="46253" x="3565525" y="4656138"/>
          <p14:tracePt t="46262" x="3578225" y="4667250"/>
          <p14:tracePt t="46268" x="3589338" y="4679950"/>
          <p14:tracePt t="46283" x="3614738" y="4692650"/>
          <p14:tracePt t="46290" x="3640138" y="4705350"/>
          <p14:tracePt t="46296" x="3689350" y="4743450"/>
          <p14:tracePt t="46303" x="3727450" y="4756150"/>
          <p14:tracePt t="46310" x="3778250" y="4779963"/>
          <p14:tracePt t="46317" x="3840163" y="4805363"/>
          <p14:tracePt t="46325" x="3890963" y="4830763"/>
          <p14:tracePt t="46331" x="3952875" y="4856163"/>
          <p14:tracePt t="46338" x="3990975" y="4868863"/>
          <p14:tracePt t="46345" x="4052888" y="4879975"/>
          <p14:tracePt t="46353" x="4090988" y="4892675"/>
          <p14:tracePt t="46361" x="4127500" y="4892675"/>
          <p14:tracePt t="46368" x="4152900" y="4905375"/>
          <p14:tracePt t="46376" x="4191000" y="4905375"/>
          <p14:tracePt t="46382" x="4227513" y="4905375"/>
          <p14:tracePt t="46389" x="4265613" y="4905375"/>
          <p14:tracePt t="46396" x="4314825" y="4905375"/>
          <p14:tracePt t="46403" x="4365625" y="4905375"/>
          <p14:tracePt t="46410" x="4452938" y="4905375"/>
          <p14:tracePt t="46417" x="4527550" y="4905375"/>
          <p14:tracePt t="46424" x="4603750" y="4905375"/>
          <p14:tracePt t="46431" x="4691063" y="4918075"/>
          <p14:tracePt t="46438" x="4752975" y="4918075"/>
          <p14:tracePt t="46445" x="4829175" y="4918075"/>
          <p14:tracePt t="46452" x="4903788" y="4918075"/>
          <p14:tracePt t="46460" x="4978400" y="4930775"/>
          <p14:tracePt t="46467" x="5053013" y="4943475"/>
          <p14:tracePt t="46475" x="5129213" y="4956175"/>
          <p14:tracePt t="46481" x="5216525" y="4956175"/>
          <p14:tracePt t="46488" x="5303838" y="4968875"/>
          <p14:tracePt t="46496" x="5391150" y="4981575"/>
          <p14:tracePt t="46502" x="5478463" y="4992688"/>
          <p14:tracePt t="46509" x="5565775" y="5005388"/>
          <p14:tracePt t="46516" x="5629275" y="5005388"/>
          <p14:tracePt t="46524" x="5691188" y="5018088"/>
          <p14:tracePt t="46530" x="5741988" y="5018088"/>
          <p14:tracePt t="46537" x="5778500" y="5030788"/>
          <p14:tracePt t="46545" x="5803900" y="5030788"/>
          <p14:tracePt t="46552" x="5829300" y="5030788"/>
          <p14:tracePt t="46559" x="5842000" y="5030788"/>
          <p14:tracePt t="46566" x="5878513" y="5030788"/>
          <p14:tracePt t="46588" x="5891213" y="5030788"/>
          <p14:tracePt t="46623" x="5903913" y="5030788"/>
          <p14:tracePt t="46730" x="5903913" y="5018088"/>
          <p14:tracePt t="46807" x="5903913" y="5005388"/>
          <p14:tracePt t="46815" x="5903913" y="4981575"/>
          <p14:tracePt t="46821" x="5878513" y="4943475"/>
          <p14:tracePt t="46828" x="5867400" y="4905375"/>
          <p14:tracePt t="46835" x="5842000" y="4868863"/>
          <p14:tracePt t="46843" x="5829300" y="4830763"/>
          <p14:tracePt t="46849" x="5803900" y="4792663"/>
          <p14:tracePt t="46856" x="5791200" y="4768850"/>
          <p14:tracePt t="46865" x="5791200" y="4743450"/>
          <p14:tracePt t="46872" x="5778500" y="4730750"/>
          <p14:tracePt t="46878" x="5767388" y="4718050"/>
          <p14:tracePt t="46893" x="5767388" y="4705350"/>
          <p14:tracePt t="46914" x="5754688" y="4692650"/>
          <p14:tracePt t="46921" x="5754688" y="4679950"/>
          <p14:tracePt t="46928" x="5741988" y="4643438"/>
          <p14:tracePt t="46935" x="5741988" y="4567238"/>
          <p14:tracePt t="46943" x="5716588" y="4518025"/>
          <p14:tracePt t="46949" x="5691188" y="4430713"/>
          <p14:tracePt t="46956" x="5665788" y="4354513"/>
          <p14:tracePt t="46964" x="5654675" y="4318000"/>
          <p14:tracePt t="46971" x="5641975" y="4279900"/>
          <p14:tracePt t="46979" x="5641975" y="4254500"/>
          <p14:tracePt t="46985" x="5641975" y="4241800"/>
          <p14:tracePt t="46993" x="5629275" y="4241800"/>
          <p14:tracePt t="47006" x="5629275" y="4230688"/>
          <p14:tracePt t="47020" x="5629275" y="4217988"/>
          <p14:tracePt t="47084" x="5629275" y="4205288"/>
          <p14:tracePt t="47120" x="5616575" y="4205288"/>
          <p14:tracePt t="48778" x="5629275" y="4192588"/>
          <p14:tracePt t="48785" x="5641975" y="4154488"/>
          <p14:tracePt t="48792" x="5665788" y="4129088"/>
          <p14:tracePt t="48799" x="5678488" y="4105275"/>
          <p14:tracePt t="48806" x="5703888" y="4079875"/>
          <p14:tracePt t="48813" x="5703888" y="4067175"/>
          <p14:tracePt t="48820" x="5716588" y="4029075"/>
          <p14:tracePt t="48828" x="5729288" y="4017963"/>
          <p14:tracePt t="48835" x="5729288" y="4005263"/>
          <p14:tracePt t="48843" x="5729288" y="3979863"/>
          <p14:tracePt t="48848" x="5741988" y="3967163"/>
          <p14:tracePt t="48856" x="5741988" y="3941763"/>
          <p14:tracePt t="48862" x="5741988" y="3929063"/>
          <p14:tracePt t="48870" x="5741988" y="3905250"/>
          <p14:tracePt t="48878" x="5741988" y="3879850"/>
          <p14:tracePt t="48885" x="5741988" y="3854450"/>
          <p14:tracePt t="48892" x="5741988" y="3829050"/>
          <p14:tracePt t="48899" x="5741988" y="3803650"/>
          <p14:tracePt t="48909" x="5741988" y="3779838"/>
          <p14:tracePt t="48913" x="5741988" y="3741738"/>
          <p14:tracePt t="48927" x="5729288" y="3729038"/>
          <p14:tracePt t="48943" x="5729288" y="3716338"/>
          <p14:tracePt t="48955" x="5729288" y="3703638"/>
          <p14:tracePt t="48977" x="5729288" y="3692525"/>
          <p14:tracePt t="49005" x="5716588" y="3692525"/>
          <p14:tracePt t="49012" x="5716588" y="3679825"/>
          <p14:tracePt t="49041" x="5716588" y="3667125"/>
          <p14:tracePt t="49375" x="5716588" y="3716338"/>
          <p14:tracePt t="49382" x="5716588" y="3754438"/>
          <p14:tracePt t="49389" x="5703888" y="3803650"/>
          <p14:tracePt t="49396" x="5691188" y="3854450"/>
          <p14:tracePt t="49403" x="5691188" y="3879850"/>
          <p14:tracePt t="49411" x="5691188" y="3916363"/>
          <p14:tracePt t="49417" x="5691188" y="3954463"/>
          <p14:tracePt t="49426" x="5678488" y="3979863"/>
          <p14:tracePt t="49431" x="5678488" y="4005263"/>
          <p14:tracePt t="49438" x="5665788" y="4029075"/>
          <p14:tracePt t="49445" x="5665788" y="4054475"/>
          <p14:tracePt t="49452" x="5654675" y="4079875"/>
          <p14:tracePt t="49459" x="5641975" y="4105275"/>
          <p14:tracePt t="49466" x="5641975" y="4117975"/>
          <p14:tracePt t="49475" x="5641975" y="4129088"/>
          <p14:tracePt t="49481" x="5641975" y="4141788"/>
          <p14:tracePt t="49488" x="5641975" y="4154488"/>
          <p14:tracePt t="49502" x="5629275" y="4154488"/>
          <p14:tracePt t="49509" x="5629275" y="4167188"/>
          <p14:tracePt t="49516" x="5616575" y="4179888"/>
          <p14:tracePt t="49538" x="5616575" y="4192588"/>
          <p14:tracePt t="49566" x="5616575" y="4205288"/>
          <p14:tracePt t="49637" x="5603875" y="4205288"/>
          <p14:tracePt t="49651" x="5603875" y="4192588"/>
          <p14:tracePt t="49665" x="5591175" y="4192588"/>
          <p14:tracePt t="49680" x="5565775" y="4179888"/>
          <p14:tracePt t="49687" x="5554663" y="4167188"/>
          <p14:tracePt t="49695" x="5529263" y="4167188"/>
          <p14:tracePt t="49702" x="5491163" y="4154488"/>
          <p14:tracePt t="49708" x="5454650" y="4154488"/>
          <p14:tracePt t="49715" x="5416550" y="4129088"/>
          <p14:tracePt t="49722" x="5353050" y="4117975"/>
          <p14:tracePt t="49729" x="5316538" y="4117975"/>
          <p14:tracePt t="49736" x="5265738" y="4105275"/>
          <p14:tracePt t="49744" x="5216525" y="4105275"/>
          <p14:tracePt t="49751" x="5178425" y="4105275"/>
          <p14:tracePt t="49759" x="5129213" y="4105275"/>
          <p14:tracePt t="49764" x="5091113" y="4105275"/>
          <p14:tracePt t="49773" x="5053013" y="4105275"/>
          <p14:tracePt t="49779" x="5003800" y="4105275"/>
          <p14:tracePt t="49786" x="4965700" y="4105275"/>
          <p14:tracePt t="49794" x="4903788" y="4105275"/>
          <p14:tracePt t="49800" x="4829175" y="4105275"/>
          <p14:tracePt t="49809" x="4765675" y="4105275"/>
          <p14:tracePt t="49815" x="4703763" y="4105275"/>
          <p14:tracePt t="49822" x="4652963" y="4105275"/>
          <p14:tracePt t="49829" x="4616450" y="4105275"/>
          <p14:tracePt t="49836" x="4565650" y="4105275"/>
          <p14:tracePt t="49843" x="4527550" y="4117975"/>
          <p14:tracePt t="49850" x="4491038" y="4117975"/>
          <p14:tracePt t="49858" x="4465638" y="4117975"/>
          <p14:tracePt t="49864" x="4440238" y="4117975"/>
          <p14:tracePt t="49872" x="4416425" y="4117975"/>
          <p14:tracePt t="49879" x="4391025" y="4129088"/>
          <p14:tracePt t="49893" x="4340225" y="4141788"/>
          <p14:tracePt t="49900" x="4303713" y="4141788"/>
          <p14:tracePt t="49908" x="4278313" y="4141788"/>
          <p14:tracePt t="49914" x="4240213" y="4141788"/>
          <p14:tracePt t="49921" x="4203700" y="4141788"/>
          <p14:tracePt t="49928" x="4165600" y="4141788"/>
          <p14:tracePt t="49935" x="4127500" y="4141788"/>
          <p14:tracePt t="49942" x="4078288" y="4141788"/>
          <p14:tracePt t="49949" x="4027488" y="4141788"/>
          <p14:tracePt t="49956" x="3965575" y="4141788"/>
          <p14:tracePt t="49963" x="3927475" y="4141788"/>
          <p14:tracePt t="49971" x="3878263" y="4141788"/>
          <p14:tracePt t="49978" x="3840163" y="4141788"/>
          <p14:tracePt t="49985" x="3802063" y="4141788"/>
          <p14:tracePt t="49992" x="3790950" y="4141788"/>
          <p14:tracePt t="49999" x="3778250" y="4141788"/>
          <p14:tracePt t="50006" x="3752850" y="4129088"/>
          <p14:tracePt t="50013" x="3740150" y="4129088"/>
          <p14:tracePt t="50021" x="3714750" y="4129088"/>
          <p14:tracePt t="50027" x="3702050" y="4117975"/>
          <p14:tracePt t="50034" x="3678238" y="4117975"/>
          <p14:tracePt t="50042" x="3665538" y="4117975"/>
          <p14:tracePt t="50049" x="3652838" y="4117975"/>
          <p14:tracePt t="50056" x="3627438" y="4105275"/>
          <p14:tracePt t="50063" x="3614738" y="4105275"/>
          <p14:tracePt t="50070" x="3602038" y="4105275"/>
          <p14:tracePt t="50078" x="3589338" y="4105275"/>
          <p14:tracePt t="50092" x="3565525" y="4105275"/>
          <p14:tracePt t="50113" x="3552825" y="4105275"/>
          <p14:tracePt t="50127" x="3540125" y="4105275"/>
          <p14:tracePt t="50142" x="3527425" y="4105275"/>
          <p14:tracePt t="50178" x="3514725" y="4105275"/>
          <p14:tracePt t="50191" x="3502025" y="4105275"/>
          <p14:tracePt t="50226" x="3489325" y="4105275"/>
          <p14:tracePt t="50233" x="3489325" y="4117975"/>
          <p14:tracePt t="50269" x="3489325" y="4129088"/>
          <p14:tracePt t="50291" x="3489325" y="4141788"/>
          <p14:tracePt t="50298" x="3478213" y="4141788"/>
          <p14:tracePt t="50305" x="3478213" y="4154488"/>
          <p14:tracePt t="50319" x="3478213" y="4167188"/>
          <p14:tracePt t="50327" x="3465513" y="4179888"/>
          <p14:tracePt t="50333" x="3465513" y="4192588"/>
          <p14:tracePt t="50340" x="3465513" y="4217988"/>
          <p14:tracePt t="50347" x="3452813" y="4254500"/>
          <p14:tracePt t="50354" x="3452813" y="4279900"/>
          <p14:tracePt t="50361" x="3440113" y="4305300"/>
          <p14:tracePt t="50368" x="3440113" y="4318000"/>
          <p14:tracePt t="50376" x="3440113" y="4330700"/>
          <p14:tracePt t="50383" x="3440113" y="4341813"/>
          <p14:tracePt t="50390" x="3440113" y="4354513"/>
          <p14:tracePt t="50397" x="3440113" y="4367213"/>
          <p14:tracePt t="50404" x="3440113" y="4379913"/>
          <p14:tracePt t="50411" x="3440113" y="4392613"/>
          <p14:tracePt t="50418" x="3440113" y="4418013"/>
          <p14:tracePt t="50425" x="3440113" y="4430713"/>
          <p14:tracePt t="50432" x="3440113" y="4443413"/>
          <p14:tracePt t="50439" x="3440113" y="4467225"/>
          <p14:tracePt t="50453" x="3440113" y="4479925"/>
          <p14:tracePt t="50467" x="3440113" y="4505325"/>
          <p14:tracePt t="50482" x="3440113" y="4518025"/>
          <p14:tracePt t="50496" x="3452813" y="4530725"/>
          <p14:tracePt t="50503" x="3452813" y="4543425"/>
          <p14:tracePt t="50510" x="3452813" y="4554538"/>
          <p14:tracePt t="50525" x="3452813" y="4567238"/>
          <p14:tracePt t="50531" x="3465513" y="4567238"/>
          <p14:tracePt t="50538" x="3465513" y="4579938"/>
          <p14:tracePt t="50560" x="3465513" y="4592638"/>
          <p14:tracePt t="50566" x="3478213" y="4592638"/>
          <p14:tracePt t="50575" x="3478213" y="4605338"/>
          <p14:tracePt t="50582" x="3489325" y="4605338"/>
          <p14:tracePt t="50589" x="3502025" y="4605338"/>
          <p14:tracePt t="50596" x="3527425" y="4618038"/>
          <p14:tracePt t="50603" x="3578225" y="4643438"/>
          <p14:tracePt t="50610" x="3614738" y="4656138"/>
          <p14:tracePt t="50617" x="3689350" y="4667250"/>
          <p14:tracePt t="50625" x="3740150" y="4692650"/>
          <p14:tracePt t="50631" x="3814763" y="4718050"/>
          <p14:tracePt t="50638" x="3890963" y="4743450"/>
          <p14:tracePt t="50645" x="3978275" y="4756150"/>
          <p14:tracePt t="50652" x="4052888" y="4768850"/>
          <p14:tracePt t="50659" x="4127500" y="4768850"/>
          <p14:tracePt t="50666" x="4191000" y="4779963"/>
          <p14:tracePt t="50673" x="4227513" y="4779963"/>
          <p14:tracePt t="50681" x="4265613" y="4779963"/>
          <p14:tracePt t="50688" x="4303713" y="4779963"/>
          <p14:tracePt t="50695" x="4327525" y="4779963"/>
          <p14:tracePt t="50702" x="4340225" y="4779963"/>
          <p14:tracePt t="50709" x="4352925" y="4779963"/>
          <p14:tracePt t="50716" x="4378325" y="4779963"/>
          <p14:tracePt t="50725" x="4403725" y="4779963"/>
          <p14:tracePt t="50730" x="4427538" y="4779963"/>
          <p14:tracePt t="50737" x="4465638" y="4779963"/>
          <p14:tracePt t="50744" x="4527550" y="4768850"/>
          <p14:tracePt t="50752" x="4616450" y="4756150"/>
          <p14:tracePt t="50759" x="4703763" y="4730750"/>
          <p14:tracePt t="50766" x="4816475" y="4718050"/>
          <p14:tracePt t="50773" x="4878388" y="4692650"/>
          <p14:tracePt t="50781" x="4940300" y="4679950"/>
          <p14:tracePt t="50788" x="4978400" y="4667250"/>
          <p14:tracePt t="50795" x="5003800" y="4667250"/>
          <p14:tracePt t="50802" x="5016500" y="4656138"/>
          <p14:tracePt t="50809" x="5040313" y="4656138"/>
          <p14:tracePt t="50816" x="5053013" y="4643438"/>
          <p14:tracePt t="50829" x="5065713" y="4643438"/>
          <p14:tracePt t="50865" x="5078413" y="4643438"/>
          <p14:tracePt t="50881" x="5091113" y="4630738"/>
          <p14:tracePt t="50887" x="5116513" y="4618038"/>
          <p14:tracePt t="50895" x="5153025" y="4605338"/>
          <p14:tracePt t="50901" x="5216525" y="4579938"/>
          <p14:tracePt t="50909" x="5265738" y="4554538"/>
          <p14:tracePt t="50915" x="5316538" y="4543425"/>
          <p14:tracePt t="50923" x="5353050" y="4518025"/>
          <p14:tracePt t="50929" x="5378450" y="4492625"/>
          <p14:tracePt t="50936" x="5429250" y="4479925"/>
          <p14:tracePt t="50945" x="5465763" y="4467225"/>
          <p14:tracePt t="50950" x="5503863" y="4443413"/>
          <p14:tracePt t="50958" x="5541963" y="4443413"/>
          <p14:tracePt t="50964" x="5554663" y="4430713"/>
          <p14:tracePt t="50971" x="5578475" y="4418013"/>
          <p14:tracePt t="50979" x="5591175" y="4418013"/>
          <p14:tracePt t="50986" x="5603875" y="4405313"/>
          <p14:tracePt t="50994" x="5616575" y="4405313"/>
          <p14:tracePt t="51009" x="5616575" y="4392613"/>
          <p14:tracePt t="51015" x="5629275" y="4392613"/>
          <p14:tracePt t="51028" x="5641975" y="4392613"/>
          <p14:tracePt t="51064" x="5654675" y="4392613"/>
          <p14:tracePt t="51540" x="5654675" y="4379913"/>
          <p14:tracePt t="51546" x="5665788" y="4379913"/>
          <p14:tracePt t="51554" x="5665788" y="4367213"/>
          <p14:tracePt t="51561" x="5665788" y="4354513"/>
          <p14:tracePt t="51568" x="5678488" y="4341813"/>
          <p14:tracePt t="51575" x="5691188" y="4305300"/>
          <p14:tracePt t="51583" x="5691188" y="4279900"/>
          <p14:tracePt t="51591" x="5703888" y="4254500"/>
          <p14:tracePt t="51596" x="5716588" y="4205288"/>
          <p14:tracePt t="51604" x="5741988" y="4141788"/>
          <p14:tracePt t="51610" x="5767388" y="4092575"/>
          <p14:tracePt t="51618" x="5767388" y="4067175"/>
          <p14:tracePt t="51625" x="5778500" y="4029075"/>
          <p14:tracePt t="51632" x="5778500" y="4005263"/>
          <p14:tracePt t="51639" x="5791200" y="4005263"/>
          <p14:tracePt t="51646" x="5791200" y="3979863"/>
          <p14:tracePt t="51667" x="5791200" y="3967163"/>
          <p14:tracePt t="51696" x="5791200" y="3954463"/>
          <p14:tracePt t="51724" x="5791200" y="3941763"/>
          <p14:tracePt t="51731" x="5803900" y="3929063"/>
          <p14:tracePt t="51738" x="5803900" y="3916363"/>
          <p14:tracePt t="51745" x="5816600" y="3879850"/>
          <p14:tracePt t="51753" x="5829300" y="3854450"/>
          <p14:tracePt t="51760" x="5829300" y="3841750"/>
          <p14:tracePt t="51766" x="5829300" y="3816350"/>
          <p14:tracePt t="51775" x="5842000" y="3792538"/>
          <p14:tracePt t="51782" x="5842000" y="3779838"/>
          <p14:tracePt t="51788" x="5842000" y="3767138"/>
          <p14:tracePt t="51803" x="5842000" y="3754438"/>
          <p14:tracePt t="51816" x="5842000" y="3741738"/>
          <p14:tracePt t="51825" x="5842000" y="3729038"/>
          <p14:tracePt t="51830" x="5842000" y="3703638"/>
          <p14:tracePt t="51837" x="5842000" y="3679825"/>
          <p14:tracePt t="51845" x="5842000" y="3641725"/>
          <p14:tracePt t="51852" x="5842000" y="3579813"/>
          <p14:tracePt t="51859" x="5842000" y="3541713"/>
          <p14:tracePt t="51866" x="5829300" y="3503613"/>
          <p14:tracePt t="51875" x="5816600" y="3467100"/>
          <p14:tracePt t="51881" x="5816600" y="3441700"/>
          <p14:tracePt t="51892" x="5816600" y="3416300"/>
          <p14:tracePt t="51895" x="5816600" y="3390900"/>
          <p14:tracePt t="51902" x="5816600" y="3378200"/>
          <p14:tracePt t="51909" x="5803900" y="3367088"/>
          <p14:tracePt t="51916" x="5803900" y="3354388"/>
          <p14:tracePt t="51925" x="5791200" y="3354388"/>
          <p14:tracePt t="51930" x="5791200" y="3341688"/>
          <p14:tracePt t="51951" x="5791200" y="3328988"/>
          <p14:tracePt t="51965" x="5791200" y="3303588"/>
          <p14:tracePt t="51972" x="5778500" y="3278188"/>
          <p14:tracePt t="51980" x="5767388" y="3267075"/>
          <p14:tracePt t="51987" x="5767388" y="3241675"/>
          <p14:tracePt t="51995" x="5754688" y="3228975"/>
          <p14:tracePt t="52001" x="5741988" y="3216275"/>
          <p14:tracePt t="52008" x="5741988" y="3203575"/>
          <p14:tracePt t="52024" x="5741988" y="3190875"/>
          <p14:tracePt t="52029" x="5741988" y="3178175"/>
          <p14:tracePt t="52036" x="5729288" y="3178175"/>
          <p14:tracePt t="52066" x="5729288" y="3165475"/>
          <p14:tracePt t="52072" x="5716588" y="3165475"/>
          <p14:tracePt t="53201" x="5703888" y="3178175"/>
          <p14:tracePt t="53208" x="5703888" y="3190875"/>
          <p14:tracePt t="53215" x="5691188" y="3203575"/>
          <p14:tracePt t="53222" x="5691188" y="3228975"/>
          <p14:tracePt t="53229" x="5691188" y="3267075"/>
          <p14:tracePt t="53236" x="5691188" y="3303588"/>
          <p14:tracePt t="53244" x="5691188" y="3341688"/>
          <p14:tracePt t="53250" x="5691188" y="3378200"/>
          <p14:tracePt t="53258" x="5691188" y="3403600"/>
          <p14:tracePt t="53264" x="5691188" y="3429000"/>
          <p14:tracePt t="53271" x="5691188" y="3454400"/>
          <p14:tracePt t="53278" x="5691188" y="3490913"/>
          <p14:tracePt t="53286" x="5691188" y="3516313"/>
          <p14:tracePt t="53300" x="5691188" y="3529013"/>
          <p14:tracePt t="53315" x="5691188" y="3541713"/>
          <p14:tracePt t="53322" x="5691188" y="3554413"/>
          <p14:tracePt t="53335" x="5691188" y="3567113"/>
          <p14:tracePt t="53364" x="5691188" y="3579813"/>
          <p14:tracePt t="53400" x="5691188" y="3590925"/>
          <p14:tracePt t="53960" x="5691188" y="3603625"/>
          <p14:tracePt t="53967" x="5691188" y="3629025"/>
          <p14:tracePt t="53973" x="5691188" y="3654425"/>
          <p14:tracePt t="53981" x="5691188" y="3679825"/>
          <p14:tracePt t="53990" x="5691188" y="3703638"/>
          <p14:tracePt t="53996" x="5691188" y="3716338"/>
          <p14:tracePt t="54010" x="5691188" y="3729038"/>
          <p14:tracePt t="54017" x="5691188" y="3741738"/>
          <p14:tracePt t="54040" x="5691188" y="3767138"/>
          <p14:tracePt t="54059" x="5691188" y="3779838"/>
          <p14:tracePt t="54096" x="5691188" y="3792538"/>
          <p14:tracePt t="58220" x="5678488" y="3792538"/>
          <p14:tracePt t="58227" x="5654675" y="3803650"/>
          <p14:tracePt t="58234" x="5641975" y="3803650"/>
          <p14:tracePt t="58242" x="5629275" y="3803650"/>
          <p14:tracePt t="58248" x="5616575" y="3803650"/>
          <p14:tracePt t="58283" x="5603875" y="3803650"/>
          <p14:tracePt t="58440" x="5629275" y="3803650"/>
          <p14:tracePt t="58447" x="5665788" y="3803650"/>
          <p14:tracePt t="58454" x="5691188" y="3803650"/>
          <p14:tracePt t="58461" x="5741988" y="3803650"/>
          <p14:tracePt t="58468" x="5778500" y="3803650"/>
          <p14:tracePt t="58475" x="5816600" y="3803650"/>
          <p14:tracePt t="58482" x="5854700" y="3803650"/>
          <p14:tracePt t="58489" x="5891213" y="3803650"/>
          <p14:tracePt t="58496" x="5916613" y="3803650"/>
          <p14:tracePt t="58504" x="5929313" y="3803650"/>
          <p14:tracePt t="58511" x="5942013" y="3803650"/>
          <p14:tracePt t="58518" x="5954713" y="3803650"/>
          <p14:tracePt t="58539" x="5967413" y="3803650"/>
          <p14:tracePt t="60638" x="5967413" y="3816350"/>
          <p14:tracePt t="60646" x="5967413" y="3829050"/>
          <p14:tracePt t="60652" x="5967413" y="3841750"/>
          <p14:tracePt t="60659" x="5967413" y="3854450"/>
          <p14:tracePt t="60666" x="5967413" y="3867150"/>
          <p14:tracePt t="60674" x="5967413" y="3879850"/>
          <p14:tracePt t="60681" x="5967413" y="3892550"/>
          <p14:tracePt t="60689" x="5978525" y="3892550"/>
          <p14:tracePt t="60694" x="5978525" y="3905250"/>
          <p14:tracePt t="60708" x="5978525" y="3916363"/>
          <p14:tracePt t="60716" x="5978525" y="3929063"/>
          <p14:tracePt t="60745" x="5978525" y="3941763"/>
          <p14:tracePt t="60844" x="5978525" y="3954463"/>
          <p14:tracePt t="83565" x="6042025" y="3879850"/>
          <p14:tracePt t="83572" x="6154738" y="3792538"/>
          <p14:tracePt t="83579" x="6254750" y="3692525"/>
          <p14:tracePt t="83586" x="6380163" y="3590925"/>
          <p14:tracePt t="83594" x="6516688" y="3529013"/>
          <p14:tracePt t="83601" x="6642100" y="3467100"/>
          <p14:tracePt t="83608" x="6816725" y="3416300"/>
          <p14:tracePt t="83616" x="6967538" y="3378200"/>
          <p14:tracePt t="83623" x="7118350" y="3341688"/>
          <p14:tracePt t="83630" x="7267575" y="3316288"/>
          <p14:tracePt t="83637" x="7405688" y="3278188"/>
          <p14:tracePt t="83644" x="7542213" y="3254375"/>
          <p14:tracePt t="83651" x="7667625" y="3254375"/>
          <p14:tracePt t="83658" x="7780338" y="3228975"/>
          <p14:tracePt t="83666" x="7880350" y="3216275"/>
          <p14:tracePt t="83672" x="7967663" y="3203575"/>
          <p14:tracePt t="83679" x="8054975" y="3203575"/>
          <p14:tracePt t="83686" x="8131175" y="3203575"/>
          <p14:tracePt t="83693" x="8218488" y="3203575"/>
          <p14:tracePt t="83699" x="8305800" y="3203575"/>
          <p14:tracePt t="83707" x="8393113" y="3203575"/>
          <p14:tracePt t="83716" x="8493125" y="3190875"/>
          <p14:tracePt t="83722" x="8593138" y="3190875"/>
          <p14:tracePt t="83729" x="8693150" y="3178175"/>
          <p14:tracePt t="83736" x="8805863" y="3165475"/>
          <p14:tracePt t="83743" x="8905875" y="3165475"/>
          <p14:tracePt t="83750" x="9031288" y="3165475"/>
          <p14:tracePt t="86250" x="9093200" y="2039938"/>
          <p14:tracePt t="86257" x="9069388" y="2052638"/>
          <p14:tracePt t="86266" x="9031288" y="2052638"/>
          <p14:tracePt t="86271" x="8993188" y="2065338"/>
          <p14:tracePt t="86278" x="8943975" y="2078038"/>
          <p14:tracePt t="86285" x="8893175" y="2089150"/>
          <p14:tracePt t="86292" x="8856663" y="2089150"/>
          <p14:tracePt t="86299" x="8818563" y="2114550"/>
          <p14:tracePt t="86306" x="8793163" y="2127250"/>
          <p14:tracePt t="86316" x="8780463" y="2139950"/>
          <p14:tracePt t="86321" x="8743950" y="2139950"/>
          <p14:tracePt t="86328" x="8743950" y="2152650"/>
          <p14:tracePt t="86335" x="8731250" y="2152650"/>
          <p14:tracePt t="86343" x="8731250" y="2165350"/>
          <p14:tracePt t="86357" x="8718550" y="2165350"/>
          <p14:tracePt t="86365" x="8718550" y="2178050"/>
          <p14:tracePt t="86370" x="8705850" y="2178050"/>
          <p14:tracePt t="86392" x="8705850" y="2190750"/>
          <p14:tracePt t="86406" x="8693150" y="2190750"/>
          <p14:tracePt t="86442" x="8680450" y="2190750"/>
          <p14:tracePt t="92055" x="8505825" y="2139950"/>
          <p14:tracePt t="92062" x="8356600" y="2089150"/>
          <p14:tracePt t="92069" x="8180388" y="2014538"/>
          <p14:tracePt t="92076" x="7980363" y="1965325"/>
          <p14:tracePt t="92083" x="7818438" y="1952625"/>
          <p14:tracePt t="92090" x="7642225" y="1939925"/>
          <p14:tracePt t="92097" x="7493000" y="1927225"/>
          <p14:tracePt t="92104" x="7392988" y="1927225"/>
          <p14:tracePt t="92113" x="7267575" y="1927225"/>
          <p14:tracePt t="92118" x="7142163" y="1927225"/>
          <p14:tracePt t="92125" x="7029450" y="1927225"/>
          <p14:tracePt t="92133" x="6880225" y="1927225"/>
          <p14:tracePt t="92141" x="6729413" y="1914525"/>
          <p14:tracePt t="92148" x="6542088" y="1914525"/>
          <p14:tracePt t="92155" x="6342063" y="1901825"/>
          <p14:tracePt t="92164" x="6103938" y="1901825"/>
          <p14:tracePt t="92169" x="5854700" y="1901825"/>
          <p14:tracePt t="92176" x="5654675" y="1901825"/>
          <p14:tracePt t="92183" x="5416550" y="1901825"/>
          <p14:tracePt t="92190" x="5203825" y="1901825"/>
          <p14:tracePt t="92197" x="5003800" y="1901825"/>
          <p14:tracePt t="92204" x="4778375" y="1914525"/>
          <p14:tracePt t="92211" x="4591050" y="1927225"/>
          <p14:tracePt t="92218" x="4427538" y="1927225"/>
          <p14:tracePt t="92226" x="4265613" y="1927225"/>
          <p14:tracePt t="92233" x="4127500" y="1914525"/>
          <p14:tracePt t="92240" x="3978275" y="1901825"/>
          <p14:tracePt t="92247" x="3840163" y="1876425"/>
          <p14:tracePt t="92255" x="3689350" y="1865313"/>
          <p14:tracePt t="92261" x="3578225" y="1839913"/>
          <p14:tracePt t="92268" x="3414713" y="1801813"/>
          <p14:tracePt t="92275" x="3302000" y="1789113"/>
          <p14:tracePt t="92283" x="3165475" y="1789113"/>
          <p14:tracePt t="92289" x="3040063" y="1776413"/>
          <p14:tracePt t="92297" x="2901950" y="1776413"/>
          <p14:tracePt t="92304" x="2789238" y="1776413"/>
          <p14:tracePt t="92311" x="2651125" y="1789113"/>
          <p14:tracePt t="92318" x="2501900" y="1827213"/>
          <p14:tracePt t="92325" x="2363788" y="1852613"/>
          <p14:tracePt t="92333" x="2214563" y="1876425"/>
          <p14:tracePt t="92340" x="2089150" y="1889125"/>
          <p14:tracePt t="92347" x="1951038" y="1914525"/>
          <p14:tracePt t="92354" x="1838325" y="1939925"/>
          <p14:tracePt t="92361" x="1714500" y="1978025"/>
          <p14:tracePt t="92368" x="1601788" y="2001838"/>
          <p14:tracePt t="92375" x="1501775" y="2014538"/>
          <p14:tracePt t="92382" x="1412875" y="2027238"/>
          <p14:tracePt t="92388" x="1325563" y="2039938"/>
          <p14:tracePt t="92397" x="1250950" y="2052638"/>
          <p14:tracePt t="92402" x="1212850" y="2065338"/>
          <p14:tracePt t="92409" x="1176338" y="2089150"/>
          <p14:tracePt t="92418" x="1125538" y="2114550"/>
          <p14:tracePt t="92424" x="1089025" y="2139950"/>
          <p14:tracePt t="92431" x="1063625" y="2165350"/>
          <p14:tracePt t="92438" x="1025525" y="2201863"/>
          <p14:tracePt t="92448" x="1000125" y="2239963"/>
          <p14:tracePt t="92454" x="963613" y="2290763"/>
          <p14:tracePt t="92460" x="925513" y="2352675"/>
          <p14:tracePt t="92468" x="900113" y="2390775"/>
          <p14:tracePt t="92474" x="900113" y="2427288"/>
          <p14:tracePt t="92483" x="887413" y="2465388"/>
          <p14:tracePt t="92488" x="876300" y="2490788"/>
          <p14:tracePt t="92497" x="863600" y="2516188"/>
          <p14:tracePt t="92503" x="863600" y="2552700"/>
          <p14:tracePt t="92509" x="863600" y="2565400"/>
          <p14:tracePt t="92516" x="863600" y="2590800"/>
          <p14:tracePt t="92523" x="863600" y="2616200"/>
          <p14:tracePt t="92532" x="863600" y="2640013"/>
          <p14:tracePt t="92537" x="863600" y="2665413"/>
          <p14:tracePt t="92547" x="863600" y="2690813"/>
          <p14:tracePt t="92553" x="863600" y="2716213"/>
          <p14:tracePt t="92559" x="863600" y="2728913"/>
          <p14:tracePt t="92566" x="863600" y="2752725"/>
          <p14:tracePt t="92575" x="863600" y="2778125"/>
          <p14:tracePt t="92580" x="863600" y="2803525"/>
          <p14:tracePt t="92588" x="876300" y="2828925"/>
          <p14:tracePt t="92595" x="887413" y="2840038"/>
          <p14:tracePt t="92601" x="887413" y="2852738"/>
          <p14:tracePt t="92609" x="900113" y="2865438"/>
          <p14:tracePt t="92623" x="900113" y="2878138"/>
          <p14:tracePt t="92630" x="912813" y="2890838"/>
          <p14:tracePt t="92652" x="938213" y="2916238"/>
          <p14:tracePt t="92659" x="938213" y="2928938"/>
          <p14:tracePt t="92666" x="950913" y="2941638"/>
          <p14:tracePt t="92673" x="963613" y="2952750"/>
          <p14:tracePt t="92680" x="976313" y="2965450"/>
          <p14:tracePt t="92687" x="987425" y="2978150"/>
          <p14:tracePt t="92694" x="987425" y="2990850"/>
          <p14:tracePt t="92701" x="1000125" y="3016250"/>
          <p14:tracePt t="92708" x="1012825" y="3028950"/>
          <p14:tracePt t="92715" x="1025525" y="3041650"/>
          <p14:tracePt t="92722" x="1038225" y="3054350"/>
          <p14:tracePt t="92730" x="1038225" y="3065463"/>
          <p14:tracePt t="92736" x="1063625" y="3078163"/>
          <p14:tracePt t="92744" x="1063625" y="3090863"/>
          <p14:tracePt t="92751" x="1076325" y="3116263"/>
          <p14:tracePt t="92758" x="1089025" y="3116263"/>
          <p14:tracePt t="92765" x="1100138" y="3141663"/>
          <p14:tracePt t="92772" x="1112838" y="3165475"/>
          <p14:tracePt t="92780" x="1125538" y="3190875"/>
          <p14:tracePt t="92786" x="1150938" y="3203575"/>
          <p14:tracePt t="92793" x="1150938" y="3241675"/>
          <p14:tracePt t="92800" x="1176338" y="3254375"/>
          <p14:tracePt t="92807" x="1189038" y="3278188"/>
          <p14:tracePt t="92815" x="1212850" y="3303588"/>
          <p14:tracePt t="92822" x="1225550" y="3328988"/>
          <p14:tracePt t="92830" x="1250950" y="3367088"/>
          <p14:tracePt t="92836" x="1276350" y="3403600"/>
          <p14:tracePt t="92844" x="1312863" y="3454400"/>
          <p14:tracePt t="92851" x="1350963" y="3503613"/>
          <p14:tracePt t="92857" x="1376363" y="3541713"/>
          <p14:tracePt t="92865" x="1412875" y="3590925"/>
          <p14:tracePt t="92872" x="1425575" y="3616325"/>
          <p14:tracePt t="92880" x="1450975" y="3641725"/>
          <p14:tracePt t="92886" x="1463675" y="3667125"/>
          <p14:tracePt t="92893" x="1476375" y="3692525"/>
          <p14:tracePt t="92901" x="1489075" y="3703638"/>
          <p14:tracePt t="92907" x="1489075" y="3729038"/>
          <p14:tracePt t="92915" x="1489075" y="3741738"/>
          <p14:tracePt t="92921" x="1501775" y="3741738"/>
          <p14:tracePt t="92935" x="1501775" y="3754438"/>
          <p14:tracePt t="92943" x="1512888" y="3767138"/>
          <p14:tracePt t="92950" x="1525588" y="3792538"/>
          <p14:tracePt t="92957" x="1538288" y="3803650"/>
          <p14:tracePt t="92964" x="1563688" y="3829050"/>
          <p14:tracePt t="92971" x="1601788" y="3854450"/>
          <p14:tracePt t="92978" x="1625600" y="3867150"/>
          <p14:tracePt t="92985" x="1663700" y="3905250"/>
          <p14:tracePt t="92992" x="1701800" y="3916363"/>
          <p14:tracePt t="93000" x="1725613" y="3941763"/>
          <p14:tracePt t="93006" x="1751013" y="3954463"/>
          <p14:tracePt t="93014" x="1789113" y="3979863"/>
          <p14:tracePt t="93020" x="1814513" y="4005263"/>
          <p14:tracePt t="93027" x="1851025" y="4017963"/>
          <p14:tracePt t="93035" x="1876425" y="4029075"/>
          <p14:tracePt t="93042" x="1901825" y="4041775"/>
          <p14:tracePt t="93049" x="1925638" y="4054475"/>
          <p14:tracePt t="93056" x="1951038" y="4067175"/>
          <p14:tracePt t="93064" x="1976438" y="4067175"/>
          <p14:tracePt t="93070" x="2001838" y="4067175"/>
          <p14:tracePt t="93077" x="2014538" y="4067175"/>
          <p14:tracePt t="93084" x="2025650" y="4067175"/>
          <p14:tracePt t="93091" x="2038350" y="4067175"/>
          <p14:tracePt t="93098" x="2051050" y="4067175"/>
          <p14:tracePt t="93106" x="2063750" y="4067175"/>
          <p14:tracePt t="93113" x="2089150" y="4067175"/>
          <p14:tracePt t="93120" x="2127250" y="4067175"/>
          <p14:tracePt t="93126" x="2163763" y="4029075"/>
          <p14:tracePt t="93133" x="2227263" y="3992563"/>
          <p14:tracePt t="93140" x="2289175" y="3954463"/>
          <p14:tracePt t="93149" x="2363788" y="3879850"/>
          <p14:tracePt t="93156" x="2451100" y="3803650"/>
          <p14:tracePt t="93164" x="2540000" y="3729038"/>
          <p14:tracePt t="93170" x="2601913" y="3667125"/>
          <p14:tracePt t="93177" x="2640013" y="3616325"/>
          <p14:tracePt t="93184" x="2663825" y="3590925"/>
          <p14:tracePt t="93191" x="2676525" y="3579813"/>
          <p14:tracePt t="93198" x="2689225" y="3567113"/>
          <p14:tracePt t="93219" x="2689225" y="3554413"/>
          <p14:tracePt t="93233" x="2689225" y="3541713"/>
          <p14:tracePt t="93269" x="2689225" y="3529013"/>
          <p14:tracePt t="93297" x="2689225" y="3516313"/>
          <p14:tracePt t="93383" x="2676525" y="3503613"/>
          <p14:tracePt t="93390" x="2640013" y="3479800"/>
          <p14:tracePt t="93397" x="2576513" y="3467100"/>
          <p14:tracePt t="93404" x="2476500" y="3403600"/>
          <p14:tracePt t="93411" x="2389188" y="3367088"/>
          <p14:tracePt t="93418" x="2289175" y="3328988"/>
          <p14:tracePt t="93424" x="2227263" y="3303588"/>
          <p14:tracePt t="93432" x="2151063" y="3278188"/>
          <p14:tracePt t="93439" x="2089150" y="3254375"/>
          <p14:tracePt t="93447" x="2038350" y="3254375"/>
          <p14:tracePt t="93454" x="1989138" y="3241675"/>
          <p14:tracePt t="93461" x="1951038" y="3228975"/>
          <p14:tracePt t="93468" x="1914525" y="3216275"/>
          <p14:tracePt t="93475" x="1876425" y="3203575"/>
          <p14:tracePt t="93482" x="1851025" y="3203575"/>
          <p14:tracePt t="93489" x="1825625" y="3203575"/>
          <p14:tracePt t="93496" x="1801813" y="3190875"/>
          <p14:tracePt t="93503" x="1776413" y="3190875"/>
          <p14:tracePt t="93510" x="1738313" y="3178175"/>
          <p14:tracePt t="93517" x="1701800" y="3178175"/>
          <p14:tracePt t="93524" x="1651000" y="3178175"/>
          <p14:tracePt t="93531" x="1612900" y="3178175"/>
          <p14:tracePt t="93538" x="1576388" y="3178175"/>
          <p14:tracePt t="93547" x="1538288" y="3178175"/>
          <p14:tracePt t="93553" x="1525588" y="3178175"/>
          <p14:tracePt t="93560" x="1512888" y="3178175"/>
          <p14:tracePt t="93567" x="1501775" y="3178175"/>
          <p14:tracePt t="93574" x="1489075" y="3178175"/>
          <p14:tracePt t="93582" x="1476375" y="3178175"/>
          <p14:tracePt t="93588" x="1463675" y="3178175"/>
          <p14:tracePt t="93603" x="1450975" y="3178175"/>
          <p14:tracePt t="93610" x="1438275" y="3178175"/>
          <p14:tracePt t="93617" x="1425575" y="3178175"/>
          <p14:tracePt t="93623" x="1412875" y="3178175"/>
          <p14:tracePt t="93630" x="1401763" y="3178175"/>
          <p14:tracePt t="93637" x="1389063" y="3190875"/>
          <p14:tracePt t="93647" x="1376363" y="3190875"/>
          <p14:tracePt t="93652" x="1363663" y="3203575"/>
          <p14:tracePt t="93660" x="1350963" y="3203575"/>
          <p14:tracePt t="93667" x="1338263" y="3216275"/>
          <p14:tracePt t="93674" x="1312863" y="3228975"/>
          <p14:tracePt t="93681" x="1300163" y="3228975"/>
          <p14:tracePt t="93688" x="1289050" y="3228975"/>
          <p14:tracePt t="93696" x="1263650" y="3241675"/>
          <p14:tracePt t="93709" x="1250950" y="3254375"/>
          <p14:tracePt t="93716" x="1225550" y="3267075"/>
          <p14:tracePt t="93730" x="1212850" y="3278188"/>
          <p14:tracePt t="93737" x="1200150" y="3278188"/>
          <p14:tracePt t="93752" x="1200150" y="3290888"/>
          <p14:tracePt t="93759" x="1189038" y="3303588"/>
          <p14:tracePt t="93780" x="1176338" y="3316288"/>
          <p14:tracePt t="93815" x="1176338" y="3328988"/>
          <p14:tracePt t="95574" x="1176338" y="3341688"/>
          <p14:tracePt t="95581" x="1176338" y="3367088"/>
          <p14:tracePt t="95588" x="1176338" y="3403600"/>
          <p14:tracePt t="95597" x="1163638" y="3441700"/>
          <p14:tracePt t="95603" x="1150938" y="3467100"/>
          <p14:tracePt t="95610" x="1150938" y="3490913"/>
          <p14:tracePt t="95617" x="1138238" y="3516313"/>
          <p14:tracePt t="95624" x="1138238" y="3529013"/>
          <p14:tracePt t="95632" x="1125538" y="3541713"/>
          <p14:tracePt t="95653" x="1125538" y="3554413"/>
          <p14:tracePt t="95667" x="1112838" y="3567113"/>
          <p14:tracePt t="95681" x="1112838" y="3579813"/>
          <p14:tracePt t="95696" x="1112838" y="3590925"/>
          <p14:tracePt t="95702" x="1100138" y="3590925"/>
          <p14:tracePt t="95709" x="1089025" y="3603625"/>
          <p14:tracePt t="95723" x="1076325" y="3616325"/>
          <p14:tracePt t="95737" x="1063625" y="3616325"/>
          <p14:tracePt t="95745" x="1063625" y="3629025"/>
          <p14:tracePt t="95751" x="1063625" y="3641725"/>
          <p14:tracePt t="95759" x="1050925" y="3641725"/>
          <p14:tracePt t="95766" x="1038225" y="3654425"/>
          <p14:tracePt t="95781" x="1038225" y="3667125"/>
          <p14:tracePt t="95787" x="1025525" y="3667125"/>
          <p14:tracePt t="95796" x="1025525" y="3679825"/>
          <p14:tracePt t="95808" x="1025525" y="3692525"/>
          <p14:tracePt t="95823" x="1012825" y="3692525"/>
          <p14:tracePt t="95836" x="1012825" y="3703638"/>
          <p14:tracePt t="95858" x="1000125" y="3703638"/>
          <p14:tracePt t="95865" x="1000125" y="3716338"/>
          <p14:tracePt t="95894" x="1000125" y="3729038"/>
          <p14:tracePt t="95901" x="1000125" y="3741738"/>
          <p14:tracePt t="95916" x="1000125" y="3754438"/>
          <p14:tracePt t="95936" x="1000125" y="3767138"/>
          <p14:tracePt t="95950" x="1000125" y="3779838"/>
          <p14:tracePt t="95958" x="1000125" y="3792538"/>
          <p14:tracePt t="95972" x="1000125" y="3803650"/>
          <p14:tracePt t="95979" x="1000125" y="3816350"/>
          <p14:tracePt t="95993" x="1000125" y="3841750"/>
          <p14:tracePt t="96007" x="1012825" y="3854450"/>
          <p14:tracePt t="96021" x="1012825" y="3867150"/>
          <p14:tracePt t="96030" x="1012825" y="3879850"/>
          <p14:tracePt t="96042" x="1025525" y="3879850"/>
          <p14:tracePt t="96049" x="1025525" y="3892550"/>
          <p14:tracePt t="96058" x="1038225" y="3892550"/>
          <p14:tracePt t="96064" x="1038225" y="3905250"/>
          <p14:tracePt t="96079" x="1050925" y="3905250"/>
          <p14:tracePt t="96085" x="1050925" y="3929063"/>
          <p14:tracePt t="96093" x="1089025" y="3954463"/>
          <p14:tracePt t="96100" x="1112838" y="3979863"/>
          <p14:tracePt t="96106" x="1125538" y="4005263"/>
          <p14:tracePt t="96114" x="1163638" y="4029075"/>
          <p14:tracePt t="96121" x="1189038" y="4054475"/>
          <p14:tracePt t="96129" x="1200150" y="4079875"/>
          <p14:tracePt t="96134" x="1238250" y="4092575"/>
          <p14:tracePt t="96142" x="1263650" y="4117975"/>
          <p14:tracePt t="96149" x="1289050" y="4117975"/>
          <p14:tracePt t="96157" x="1312863" y="4129088"/>
          <p14:tracePt t="96164" x="1338263" y="4141788"/>
          <p14:tracePt t="96171" x="1376363" y="4154488"/>
          <p14:tracePt t="96179" x="1401763" y="4154488"/>
          <p14:tracePt t="96185" x="1425575" y="4154488"/>
          <p14:tracePt t="96192" x="1463675" y="4167188"/>
          <p14:tracePt t="96199" x="1501775" y="4167188"/>
          <p14:tracePt t="96206" x="1550988" y="4167188"/>
          <p14:tracePt t="96215" x="1601788" y="4179888"/>
          <p14:tracePt t="96220" x="1676400" y="4179888"/>
          <p14:tracePt t="96227" x="1763713" y="4192588"/>
          <p14:tracePt t="96235" x="1863725" y="4192588"/>
          <p14:tracePt t="96241" x="1963738" y="4205288"/>
          <p14:tracePt t="96248" x="2051050" y="4217988"/>
          <p14:tracePt t="96256" x="2114550" y="4230688"/>
          <p14:tracePt t="96263" x="2176463" y="4241800"/>
          <p14:tracePt t="96270" x="2214563" y="4241800"/>
          <p14:tracePt t="96279" x="2251075" y="4241800"/>
          <p14:tracePt t="96284" x="2289175" y="4241800"/>
          <p14:tracePt t="96292" x="2327275" y="4241800"/>
          <p14:tracePt t="96299" x="2351088" y="4241800"/>
          <p14:tracePt t="96305" x="2376488" y="4241800"/>
          <p14:tracePt t="96313" x="2401888" y="4241800"/>
          <p14:tracePt t="96320" x="2439988" y="4241800"/>
          <p14:tracePt t="96326" x="2463800" y="4241800"/>
          <p14:tracePt t="96334" x="2501900" y="4241800"/>
          <p14:tracePt t="96341" x="2540000" y="4230688"/>
          <p14:tracePt t="96348" x="2576513" y="4230688"/>
          <p14:tracePt t="96355" x="2601913" y="4230688"/>
          <p14:tracePt t="96363" x="2614613" y="4230688"/>
          <p14:tracePt t="96370" x="2640013" y="4217988"/>
          <p14:tracePt t="96379" x="2663825" y="4217988"/>
          <p14:tracePt t="96384" x="2676525" y="4217988"/>
          <p14:tracePt t="96391" x="2676525" y="4205288"/>
          <p14:tracePt t="96398" x="2689225" y="4205288"/>
          <p14:tracePt t="96405" x="2701925" y="4205288"/>
          <p14:tracePt t="96433" x="2714625" y="4205288"/>
          <p14:tracePt t="96469" x="2727325" y="4205288"/>
          <p14:tracePt t="96490" x="2740025" y="4192588"/>
          <p14:tracePt t="96505" x="2752725" y="4192588"/>
          <p14:tracePt t="96518" x="2763838" y="4179888"/>
          <p14:tracePt t="96525" x="2776538" y="4179888"/>
          <p14:tracePt t="96532" x="2789238" y="4167188"/>
          <p14:tracePt t="96539" x="2814638" y="4167188"/>
          <p14:tracePt t="96546" x="2827338" y="4154488"/>
          <p14:tracePt t="96553" x="2840038" y="4154488"/>
          <p14:tracePt t="96563" x="2863850" y="4141788"/>
          <p14:tracePt t="96568" x="2876550" y="4141788"/>
          <p14:tracePt t="96575" x="2889250" y="4129088"/>
          <p14:tracePt t="96582" x="2927350" y="4117975"/>
          <p14:tracePt t="96589" x="2952750" y="4105275"/>
          <p14:tracePt t="96599" x="2963863" y="4105275"/>
          <p14:tracePt t="96603" x="3001963" y="4092575"/>
          <p14:tracePt t="96613" x="3065463" y="4079875"/>
          <p14:tracePt t="96619" x="3101975" y="4054475"/>
          <p14:tracePt t="96625" x="3152775" y="4054475"/>
          <p14:tracePt t="96632" x="3201988" y="4041775"/>
          <p14:tracePt t="96639" x="3276600" y="4017963"/>
          <p14:tracePt t="96646" x="3352800" y="4005263"/>
          <p14:tracePt t="96653" x="3414713" y="3992563"/>
          <p14:tracePt t="96663" x="3452813" y="3992563"/>
          <p14:tracePt t="96668" x="3502025" y="3992563"/>
          <p14:tracePt t="96676" x="3540125" y="3979863"/>
          <p14:tracePt t="96682" x="3565525" y="3967163"/>
          <p14:tracePt t="96689" x="3578225" y="3967163"/>
          <p14:tracePt t="96696" x="3589338" y="3967163"/>
          <p14:tracePt t="96703" x="3602038" y="3967163"/>
          <p14:tracePt t="96717" x="3602038" y="3954463"/>
          <p14:tracePt t="96738" x="3614738" y="3954463"/>
          <p14:tracePt t="96746" x="3614738" y="3941763"/>
          <p14:tracePt t="96752" x="3627438" y="3941763"/>
          <p14:tracePt t="96776" x="3640138" y="3941763"/>
          <p14:tracePt t="96781" x="3640138" y="3929063"/>
          <p14:tracePt t="96788" x="3652838" y="3916363"/>
          <p14:tracePt t="96796" x="3665538" y="3916363"/>
          <p14:tracePt t="96803" x="3678238" y="3905250"/>
          <p14:tracePt t="96809" x="3689350" y="3892550"/>
          <p14:tracePt t="96816" x="3702050" y="3867150"/>
          <p14:tracePt t="96823" x="3714750" y="3867150"/>
          <p14:tracePt t="96831" x="3727450" y="3841750"/>
          <p14:tracePt t="96837" x="3740150" y="3829050"/>
          <p14:tracePt t="96845" x="3752850" y="3816350"/>
          <p14:tracePt t="96851" x="3765550" y="3792538"/>
          <p14:tracePt t="96866" x="3765550" y="3767138"/>
          <p14:tracePt t="96874" x="3778250" y="3767138"/>
          <p14:tracePt t="96881" x="3778250" y="3754438"/>
          <p14:tracePt t="96896" x="3778250" y="3741738"/>
          <p14:tracePt t="96913" x="3778250" y="3716338"/>
          <p14:tracePt t="96916" x="3778250" y="3692525"/>
          <p14:tracePt t="96923" x="3778250" y="3679825"/>
          <p14:tracePt t="96930" x="3778250" y="3667125"/>
          <p14:tracePt t="96937" x="3765550" y="3654425"/>
          <p14:tracePt t="96944" x="3765550" y="3641725"/>
          <p14:tracePt t="96959" x="3752850" y="3629025"/>
          <p14:tracePt t="96980" x="3752850" y="3616325"/>
          <p14:tracePt t="97008" x="3752850" y="3603625"/>
          <p14:tracePt t="97306" x="3740150" y="3590925"/>
          <p14:tracePt t="97314" x="3689350" y="3554413"/>
          <p14:tracePt t="97320" x="3614738" y="3490913"/>
          <p14:tracePt t="97328" x="3540125" y="3441700"/>
          <p14:tracePt t="97335" x="3452813" y="3390900"/>
          <p14:tracePt t="97342" x="3389313" y="3341688"/>
          <p14:tracePt t="97348" x="3352800" y="3328988"/>
          <p14:tracePt t="97355" x="3327400" y="3303588"/>
          <p14:tracePt t="97364" x="3314700" y="3290888"/>
          <p14:tracePt t="97371" x="3302000" y="3290888"/>
          <p14:tracePt t="97385" x="3302000" y="3278188"/>
          <p14:tracePt t="97399" x="3289300" y="3278188"/>
          <p14:tracePt t="97952" x="3302000" y="3303588"/>
          <p14:tracePt t="97959" x="3327400" y="3316288"/>
          <p14:tracePt t="97966" x="3340100" y="3341688"/>
          <p14:tracePt t="97974" x="3376613" y="3367088"/>
          <p14:tracePt t="97981" x="3389313" y="3378200"/>
          <p14:tracePt t="97988" x="3402013" y="3403600"/>
          <p14:tracePt t="97996" x="3427413" y="3416300"/>
          <p14:tracePt t="98002" x="3440113" y="3429000"/>
          <p14:tracePt t="98012" x="3452813" y="3441700"/>
          <p14:tracePt t="98016" x="3465513" y="3454400"/>
          <p14:tracePt t="98023" x="3489325" y="3467100"/>
          <p14:tracePt t="98030" x="3489325" y="3479800"/>
          <p14:tracePt t="98037" x="3502025" y="3490913"/>
          <p14:tracePt t="98046" x="3540125" y="3529013"/>
          <p14:tracePt t="98051" x="3565525" y="3541713"/>
          <p14:tracePt t="98058" x="3578225" y="3554413"/>
          <p14:tracePt t="98066" x="3614738" y="3579813"/>
          <p14:tracePt t="98074" x="3640138" y="3590925"/>
          <p14:tracePt t="98081" x="3652838" y="3616325"/>
          <p14:tracePt t="98087" x="3678238" y="3629025"/>
          <p14:tracePt t="98096" x="3689350" y="3641725"/>
          <p14:tracePt t="98108" x="3702050" y="3654425"/>
          <p14:tracePt t="98123" x="3714750" y="3667125"/>
          <p14:tracePt t="98129" x="3727450" y="3667125"/>
          <p14:tracePt t="98136" x="3752850" y="3692525"/>
          <p14:tracePt t="98146" x="3790950" y="3703638"/>
          <p14:tracePt t="98150" x="3840163" y="3729038"/>
          <p14:tracePt t="98157" x="3890963" y="3767138"/>
          <p14:tracePt t="98165" x="3978275" y="3816350"/>
          <p14:tracePt t="98173" x="4040188" y="3854450"/>
          <p14:tracePt t="98180" x="4152900" y="3916363"/>
          <p14:tracePt t="98186" x="4265613" y="3967163"/>
          <p14:tracePt t="98196" x="4365625" y="4029075"/>
          <p14:tracePt t="98201" x="4440238" y="4067175"/>
          <p14:tracePt t="98207" x="4527550" y="4105275"/>
          <p14:tracePt t="98215" x="4616450" y="4129088"/>
          <p14:tracePt t="98222" x="4703763" y="4129088"/>
          <p14:tracePt t="98229" x="4765675" y="4129088"/>
          <p14:tracePt t="98235" x="4829175" y="4129088"/>
          <p14:tracePt t="98597" x="4903788" y="4129088"/>
          <p14:tracePt t="98605" x="5003800" y="4117975"/>
          <p14:tracePt t="98611" x="5091113" y="4105275"/>
          <p14:tracePt t="98618" x="5191125" y="4092575"/>
          <p14:tracePt t="98626" x="5265738" y="4079875"/>
          <p14:tracePt t="98632" x="5365750" y="4067175"/>
          <p14:tracePt t="98640" x="5454650" y="4054475"/>
          <p14:tracePt t="98646" x="5529263" y="4054475"/>
          <p14:tracePt t="98654" x="5603875" y="4041775"/>
          <p14:tracePt t="98662" x="5691188" y="4041775"/>
          <p14:tracePt t="98668" x="5767388" y="4041775"/>
          <p14:tracePt t="98676" x="5842000" y="4029075"/>
          <p14:tracePt t="98683" x="5916613" y="4029075"/>
          <p14:tracePt t="98690" x="6003925" y="4029075"/>
          <p14:tracePt t="98697" x="6067425" y="4029075"/>
          <p14:tracePt t="98704" x="6129338" y="4029075"/>
          <p14:tracePt t="98712" x="6191250" y="4029075"/>
          <p14:tracePt t="98718" x="6242050" y="4029075"/>
          <p14:tracePt t="98725" x="6280150" y="4017963"/>
          <p14:tracePt t="98732" x="6316663" y="4005263"/>
          <p14:tracePt t="98739" x="6354763" y="4005263"/>
          <p14:tracePt t="98746" x="6391275" y="4005263"/>
          <p14:tracePt t="98753" x="6442075" y="3992563"/>
          <p14:tracePt t="98762" x="6503988" y="3979863"/>
          <p14:tracePt t="98768" x="6580188" y="3979863"/>
          <p14:tracePt t="98775" x="6654800" y="3967163"/>
          <p14:tracePt t="98782" x="6716713" y="3967163"/>
          <p14:tracePt t="98789" x="6754813" y="3954463"/>
          <p14:tracePt t="98796" x="6805613" y="3941763"/>
          <p14:tracePt t="98804" x="6816725" y="3941763"/>
          <p14:tracePt t="98812" x="6829425" y="3941763"/>
          <p14:tracePt t="98817" x="6842125" y="3929063"/>
          <p14:tracePt t="98845" x="6854825" y="3929063"/>
          <p14:tracePt t="98859" x="6867525" y="3929063"/>
          <p14:tracePt t="98875" x="6867525" y="3916363"/>
          <p14:tracePt t="98889" x="6867525" y="3905250"/>
          <p14:tracePt t="98896" x="6880225" y="3905250"/>
          <p14:tracePt t="98931" x="6892925" y="3892550"/>
          <p14:tracePt t="98945" x="6905625" y="3892550"/>
          <p14:tracePt t="98959" x="6905625" y="3879850"/>
          <p14:tracePt t="98967" x="6916738" y="3879850"/>
          <p14:tracePt t="98974" x="6929438" y="3867150"/>
          <p14:tracePt t="98981" x="6967538" y="3841750"/>
          <p14:tracePt t="98988" x="6992938" y="3816350"/>
          <p14:tracePt t="98995" x="7054850" y="3779838"/>
          <p14:tracePt t="99002" x="7129463" y="3729038"/>
          <p14:tracePt t="99009" x="7205663" y="3667125"/>
          <p14:tracePt t="99016" x="7280275" y="3603625"/>
          <p14:tracePt t="99023" x="7367588" y="3554413"/>
          <p14:tracePt t="99031" x="7442200" y="3503613"/>
          <p14:tracePt t="99037" x="7518400" y="3467100"/>
          <p14:tracePt t="99046" x="7554913" y="3429000"/>
          <p14:tracePt t="99051" x="7605713" y="3403600"/>
          <p14:tracePt t="99058" x="7631113" y="3378200"/>
          <p14:tracePt t="99066" x="7654925" y="3378200"/>
          <p14:tracePt t="99073" x="7680325" y="3354388"/>
          <p14:tracePt t="99088" x="7693025" y="3354388"/>
          <p14:tracePt t="99095" x="7693025" y="3341688"/>
          <p14:tracePt t="99109" x="7705725" y="3328988"/>
          <p14:tracePt t="99123" x="7718425" y="3328988"/>
          <p14:tracePt t="99151" x="7718425" y="3316288"/>
          <p14:tracePt t="99264" x="7718425" y="3303588"/>
          <p14:tracePt t="99280" x="7718425" y="3290888"/>
          <p14:tracePt t="99286" x="7718425" y="3278188"/>
          <p14:tracePt t="99294" x="7718425" y="3254375"/>
          <p14:tracePt t="99301" x="7718425" y="3241675"/>
          <p14:tracePt t="99308" x="7705725" y="3228975"/>
          <p14:tracePt t="99321" x="7705725" y="3216275"/>
          <p14:tracePt t="99336" x="7705725" y="3203575"/>
          <p14:tracePt t="99343" x="7693025" y="3203575"/>
          <p14:tracePt t="99350" x="7693025" y="3190875"/>
          <p14:tracePt t="99356" x="7693025" y="3178175"/>
          <p14:tracePt t="99364" x="7667625" y="3165475"/>
          <p14:tracePt t="99372" x="7631113" y="3154363"/>
          <p14:tracePt t="99378" x="7593013" y="3103563"/>
          <p14:tracePt t="99385" x="7542213" y="3065463"/>
          <p14:tracePt t="99393" x="7493000" y="3016250"/>
          <p14:tracePt t="99400" x="7429500" y="2965450"/>
          <p14:tracePt t="99407" x="7367588" y="2916238"/>
          <p14:tracePt t="99415" x="7342188" y="2903538"/>
          <p14:tracePt t="99421" x="7305675" y="2878138"/>
          <p14:tracePt t="99428" x="7305675" y="2865438"/>
          <p14:tracePt t="99435" x="7292975" y="2865438"/>
          <p14:tracePt t="99456" x="7292975" y="2852738"/>
          <p14:tracePt t="99471" x="7280275" y="2852738"/>
          <p14:tracePt t="99499" x="7267575" y="2852738"/>
          <p14:tracePt t="99506" x="7254875" y="2852738"/>
          <p14:tracePt t="99513" x="7229475" y="2852738"/>
          <p14:tracePt t="99520" x="7192963" y="2840038"/>
          <p14:tracePt t="99527" x="7154863" y="2840038"/>
          <p14:tracePt t="99535" x="7092950" y="2828925"/>
          <p14:tracePt t="99541" x="7042150" y="2828925"/>
          <p14:tracePt t="99548" x="7005638" y="2828925"/>
          <p14:tracePt t="99556" x="6967538" y="2828925"/>
          <p14:tracePt t="99562" x="6942138" y="2828925"/>
          <p14:tracePt t="99570" x="6905625" y="2828925"/>
          <p14:tracePt t="99577" x="6880225" y="2828925"/>
          <p14:tracePt t="99584" x="6867525" y="2828925"/>
          <p14:tracePt t="99591" x="6829425" y="2828925"/>
          <p14:tracePt t="99598" x="6816725" y="2828925"/>
          <p14:tracePt t="99606" x="6780213" y="2828925"/>
          <p14:tracePt t="99612" x="6742113" y="2828925"/>
          <p14:tracePt t="99620" x="6704013" y="2828925"/>
          <p14:tracePt t="99628" x="6642100" y="2828925"/>
          <p14:tracePt t="99634" x="6567488" y="2828925"/>
          <p14:tracePt t="99641" x="6467475" y="2828925"/>
          <p14:tracePt t="99647" x="6380163" y="2828925"/>
          <p14:tracePt t="99655" x="6291263" y="2828925"/>
          <p14:tracePt t="99662" x="6242050" y="2840038"/>
          <p14:tracePt t="99670" x="6203950" y="2840038"/>
          <p14:tracePt t="99678" x="6167438" y="2852738"/>
          <p14:tracePt t="99684" x="6142038" y="2852738"/>
          <p14:tracePt t="99691" x="6116638" y="2865438"/>
          <p14:tracePt t="99698" x="6103938" y="2865438"/>
          <p14:tracePt t="99705" x="6078538" y="2878138"/>
          <p14:tracePt t="99712" x="6067425" y="2890838"/>
          <p14:tracePt t="99719" x="6029325" y="2903538"/>
          <p14:tracePt t="99728" x="6003925" y="2916238"/>
          <p14:tracePt t="99733" x="5978525" y="2928938"/>
          <p14:tracePt t="99740" x="5954713" y="2952750"/>
          <p14:tracePt t="99748" x="5916613" y="2965450"/>
          <p14:tracePt t="99755" x="5891213" y="2990850"/>
          <p14:tracePt t="99761" x="5878513" y="3016250"/>
          <p14:tracePt t="99769" x="5854700" y="3028950"/>
          <p14:tracePt t="99776" x="5829300" y="3041650"/>
          <p14:tracePt t="99783" x="5816600" y="3065463"/>
          <p14:tracePt t="99799" x="5803900" y="3078163"/>
          <p14:tracePt t="99812" x="5791200" y="3090863"/>
          <p14:tracePt t="99818" x="5791200" y="3103563"/>
          <p14:tracePt t="99825" x="5778500" y="3116263"/>
          <p14:tracePt t="99832" x="5778500" y="3128963"/>
          <p14:tracePt t="99839" x="5767388" y="3154363"/>
          <p14:tracePt t="99847" x="5767388" y="3165475"/>
          <p14:tracePt t="99854" x="5767388" y="3190875"/>
          <p14:tracePt t="99861" x="5767388" y="3203575"/>
          <p14:tracePt t="99867" x="5754688" y="3216275"/>
          <p14:tracePt t="99883" x="5754688" y="3228975"/>
          <p14:tracePt t="99890" x="5754688" y="3241675"/>
          <p14:tracePt t="99904" x="5754688" y="3267075"/>
          <p14:tracePt t="99912" x="5754688" y="3278188"/>
          <p14:tracePt t="99918" x="5754688" y="3290888"/>
          <p14:tracePt t="99925" x="5767388" y="3328988"/>
          <p14:tracePt t="99932" x="5778500" y="3341688"/>
          <p14:tracePt t="99939" x="5803900" y="3354388"/>
          <p14:tracePt t="99946" x="5816600" y="3378200"/>
          <p14:tracePt t="99953" x="5829300" y="3390900"/>
          <p14:tracePt t="99962" x="5842000" y="3403600"/>
          <p14:tracePt t="99967" x="5878513" y="3416300"/>
          <p14:tracePt t="99975" x="5903913" y="3441700"/>
          <p14:tracePt t="99982" x="5942013" y="3467100"/>
          <p14:tracePt t="99989" x="6003925" y="3479800"/>
          <p14:tracePt t="99997" x="6078538" y="3490913"/>
          <p14:tracePt t="100003" x="6167438" y="3516313"/>
          <p14:tracePt t="100012" x="6254750" y="3516313"/>
          <p14:tracePt t="100017" x="6316663" y="3529013"/>
          <p14:tracePt t="100024" x="6354763" y="3529013"/>
          <p14:tracePt t="100031" x="6391275" y="3529013"/>
          <p14:tracePt t="100038" x="6403975" y="3529013"/>
          <p14:tracePt t="100045" x="6416675" y="3529013"/>
          <p14:tracePt t="100053" x="6429375" y="3529013"/>
          <p14:tracePt t="100060" x="6454775" y="3529013"/>
          <p14:tracePt t="100075" x="6480175" y="3529013"/>
          <p14:tracePt t="100082" x="6503988" y="3516313"/>
          <p14:tracePt t="100088" x="6542088" y="3503613"/>
          <p14:tracePt t="100095" x="6592888" y="3490913"/>
          <p14:tracePt t="100102" x="6680200" y="3467100"/>
          <p14:tracePt t="100110" x="6767513" y="3429000"/>
          <p14:tracePt t="100117" x="6892925" y="3403600"/>
          <p14:tracePt t="100124" x="7005638" y="3367088"/>
          <p14:tracePt t="100131" x="7118350" y="3328988"/>
          <p14:tracePt t="100137" x="7205663" y="3303588"/>
          <p14:tracePt t="100145" x="7280275" y="3290888"/>
          <p14:tracePt t="100152" x="7342188" y="3267075"/>
          <p14:tracePt t="100159" x="7392988" y="3267075"/>
          <p14:tracePt t="100166" x="7429500" y="3254375"/>
          <p14:tracePt t="100174" x="7467600" y="3241675"/>
          <p14:tracePt t="100181" x="7493000" y="3228975"/>
          <p14:tracePt t="100188" x="7518400" y="3228975"/>
          <p14:tracePt t="100195" x="7531100" y="3216275"/>
          <p14:tracePt t="100202" x="7554913" y="3203575"/>
          <p14:tracePt t="100209" x="7567613" y="3203575"/>
          <p14:tracePt t="100216" x="7580313" y="3203575"/>
          <p14:tracePt t="100223" x="7580313" y="3190875"/>
          <p14:tracePt t="100237" x="7593013" y="3178175"/>
          <p14:tracePt t="100265" x="7605713" y="3178175"/>
          <p14:tracePt t="100274" x="7605713" y="3165475"/>
          <p14:tracePt t="100288" x="7618413" y="3165475"/>
          <p14:tracePt t="100302" x="7618413" y="3154363"/>
          <p14:tracePt t="100323" x="7631113" y="3154363"/>
          <p14:tracePt t="100330" x="7631113" y="3141663"/>
          <p14:tracePt t="100345" x="7631113" y="3128963"/>
          <p14:tracePt t="100351" x="7631113" y="3116263"/>
          <p14:tracePt t="100357" x="7631113" y="3103563"/>
          <p14:tracePt t="100364" x="7618413" y="3078163"/>
          <p14:tracePt t="100373" x="7605713" y="3041650"/>
          <p14:tracePt t="100380" x="7580313" y="3016250"/>
          <p14:tracePt t="100387" x="7567613" y="2990850"/>
          <p14:tracePt t="100395" x="7542213" y="2965450"/>
          <p14:tracePt t="100401" x="7531100" y="2952750"/>
          <p14:tracePt t="100408" x="7505700" y="2941638"/>
          <p14:tracePt t="100415" x="7493000" y="2928938"/>
          <p14:tracePt t="100422" x="7493000" y="2916238"/>
          <p14:tracePt t="100436" x="7480300" y="2916238"/>
          <p14:tracePt t="100444" x="7467600" y="2916238"/>
          <p14:tracePt t="100450" x="7467600" y="2903538"/>
          <p14:tracePt t="100457" x="7454900" y="2903538"/>
          <p14:tracePt t="100464" x="7442200" y="2903538"/>
          <p14:tracePt t="100472" x="7429500" y="2903538"/>
          <p14:tracePt t="100479" x="7418388" y="2903538"/>
          <p14:tracePt t="100486" x="7405688" y="2890838"/>
          <p14:tracePt t="100495" x="7380288" y="2890838"/>
          <p14:tracePt t="100500" x="7354888" y="2878138"/>
          <p14:tracePt t="100514" x="7342188" y="2878138"/>
          <p14:tracePt t="100535" x="7329488" y="2878138"/>
          <p14:tracePt t="100549" x="7318375" y="2878138"/>
          <p14:tracePt t="100570" x="7305675" y="2878138"/>
          <p14:tracePt t="100947" x="7280275" y="2916238"/>
          <p14:tracePt t="100954" x="7242175" y="2978150"/>
          <p14:tracePt t="100961" x="7180263" y="3054350"/>
          <p14:tracePt t="100968" x="7118350" y="3141663"/>
          <p14:tracePt t="100978" x="7042150" y="3203575"/>
          <p14:tracePt t="100984" x="6967538" y="3267075"/>
          <p14:tracePt t="100990" x="6854825" y="3341688"/>
          <p14:tracePt t="100998" x="6716713" y="3403600"/>
          <p14:tracePt t="101004" x="6567488" y="3479800"/>
          <p14:tracePt t="101012" x="6442075" y="3516313"/>
          <p14:tracePt t="101028" x="6254750" y="3554413"/>
          <p14:tracePt t="101032" x="6180138" y="3567113"/>
          <p14:tracePt t="101040" x="6142038" y="3579813"/>
          <p14:tracePt t="101047" x="6103938" y="3590925"/>
          <p14:tracePt t="101054" x="6067425" y="3590925"/>
          <p14:tracePt t="101061" x="6029325" y="3590925"/>
          <p14:tracePt t="101067" x="6003925" y="3590925"/>
          <p14:tracePt t="101076" x="5967413" y="3590925"/>
          <p14:tracePt t="101083" x="5942013" y="3590925"/>
          <p14:tracePt t="101090" x="5903913" y="3590925"/>
          <p14:tracePt t="101097" x="5878513" y="3590925"/>
          <p14:tracePt t="101104" x="5842000" y="3590925"/>
          <p14:tracePt t="101111" x="5803900" y="3590925"/>
          <p14:tracePt t="101117" x="5767388" y="3590925"/>
          <p14:tracePt t="101125" x="5741988" y="3590925"/>
          <p14:tracePt t="101132" x="5716588" y="3590925"/>
          <p14:tracePt t="101139" x="5703888" y="3590925"/>
          <p14:tracePt t="101146" x="5691188" y="3590925"/>
          <p14:tracePt t="101153" x="5691188" y="3579813"/>
          <p14:tracePt t="101162" x="5678488" y="3579813"/>
          <p14:tracePt t="101182" x="5665788" y="3579813"/>
          <p14:tracePt t="101196" x="5654675" y="3579813"/>
          <p14:tracePt t="101217" x="5654675" y="3567113"/>
          <p14:tracePt t="101231" x="5641975" y="3567113"/>
          <p14:tracePt t="101266" x="5629275" y="3567113"/>
          <p14:tracePt t="101288" x="5616575" y="3567113"/>
          <p14:tracePt t="101296" x="5603875" y="3567113"/>
          <p14:tracePt t="101303" x="5591175" y="3567113"/>
          <p14:tracePt t="101317" x="5578475" y="3567113"/>
          <p14:tracePt t="101324" x="5565775" y="3567113"/>
          <p14:tracePt t="101331" x="5554663" y="3567113"/>
          <p14:tracePt t="101345" x="5541963" y="3567113"/>
          <p14:tracePt t="101358" x="5529263" y="3567113"/>
          <p14:tracePt t="101373" x="5516563" y="3579813"/>
          <p14:tracePt t="101388" x="5503863" y="3579813"/>
          <p14:tracePt t="101395" x="5503863" y="3590925"/>
          <p14:tracePt t="101402" x="5491163" y="3590925"/>
          <p14:tracePt t="101409" x="5465763" y="3616325"/>
          <p14:tracePt t="101416" x="5454650" y="3641725"/>
          <p14:tracePt t="101423" x="5429250" y="3667125"/>
          <p14:tracePt t="101430" x="5416550" y="3692525"/>
          <p14:tracePt t="101437" x="5403850" y="3703638"/>
          <p14:tracePt t="101445" x="5391150" y="3716338"/>
          <p14:tracePt t="101451" x="5378450" y="3741738"/>
          <p14:tracePt t="101458" x="5365750" y="3741738"/>
          <p14:tracePt t="101472" x="5365750" y="3754438"/>
          <p14:tracePt t="101480" x="5353050" y="3754438"/>
          <p14:tracePt t="101487" x="5353050" y="3767138"/>
          <p14:tracePt t="101508" x="5353050" y="3779838"/>
          <p14:tracePt t="101536" x="5353050" y="3792538"/>
          <p14:tracePt t="101543" x="5353050" y="3803650"/>
          <p14:tracePt t="101550" x="5365750" y="3829050"/>
          <p14:tracePt t="101557" x="5391150" y="3854450"/>
          <p14:tracePt t="101565" x="5416550" y="3905250"/>
          <p14:tracePt t="101572" x="5465763" y="3941763"/>
          <p14:tracePt t="101580" x="5491163" y="3992563"/>
          <p14:tracePt t="101586" x="5541963" y="4017963"/>
          <p14:tracePt t="101595" x="5603875" y="4067175"/>
          <p14:tracePt t="101600" x="5665788" y="4117975"/>
          <p14:tracePt t="101608" x="5741988" y="4167188"/>
          <p14:tracePt t="101615" x="5816600" y="4217988"/>
          <p14:tracePt t="101622" x="5891213" y="4267200"/>
          <p14:tracePt t="101629" x="5942013" y="4305300"/>
          <p14:tracePt t="101636" x="6003925" y="4341813"/>
          <p14:tracePt t="101644" x="6054725" y="4367213"/>
          <p14:tracePt t="101650" x="6103938" y="4379913"/>
          <p14:tracePt t="101657" x="6142038" y="4392613"/>
          <p14:tracePt t="101664" x="6167438" y="4405313"/>
          <p14:tracePt t="101671" x="6191250" y="4405313"/>
          <p14:tracePt t="101679" x="6216650" y="4405313"/>
          <p14:tracePt t="101686" x="6242050" y="4418013"/>
          <p14:tracePt t="101695" x="6267450" y="4418013"/>
          <p14:tracePt t="101700" x="6291263" y="4418013"/>
          <p14:tracePt t="101707" x="6329363" y="4418013"/>
          <p14:tracePt t="101714" x="6380163" y="4418013"/>
          <p14:tracePt t="101721" x="6429375" y="4418013"/>
          <p14:tracePt t="101728" x="6503988" y="4418013"/>
          <p14:tracePt t="101735" x="6567488" y="4418013"/>
          <p14:tracePt t="101744" x="6654800" y="4418013"/>
          <p14:tracePt t="101749" x="6729413" y="4405313"/>
          <p14:tracePt t="101756" x="6780213" y="4392613"/>
          <p14:tracePt t="101763" x="6829425" y="4392613"/>
          <p14:tracePt t="101770" x="6892925" y="4379913"/>
          <p14:tracePt t="101778" x="6916738" y="4367213"/>
          <p14:tracePt t="101785" x="6954838" y="4367213"/>
          <p14:tracePt t="101795" x="6980238" y="4354513"/>
          <p14:tracePt t="101799" x="7016750" y="4341813"/>
          <p14:tracePt t="101806" x="7042150" y="4341813"/>
          <p14:tracePt t="101814" x="7080250" y="4341813"/>
          <p14:tracePt t="101821" x="7105650" y="4330700"/>
          <p14:tracePt t="101828" x="7142163" y="4318000"/>
          <p14:tracePt t="101835" x="7180263" y="4305300"/>
          <p14:tracePt t="101842" x="7218363" y="4292600"/>
          <p14:tracePt t="101849" x="7254875" y="4279900"/>
          <p14:tracePt t="101856" x="7292975" y="4267200"/>
          <p14:tracePt t="101863" x="7329488" y="4254500"/>
          <p14:tracePt t="101870" x="7392988" y="4230688"/>
          <p14:tracePt t="101878" x="7467600" y="4205288"/>
          <p14:tracePt t="101885" x="7554913" y="4154488"/>
          <p14:tracePt t="101892" x="7654925" y="4117975"/>
          <p14:tracePt t="101898" x="7780338" y="4041775"/>
          <p14:tracePt t="101906" x="7905750" y="4017963"/>
          <p14:tracePt t="101914" x="8005763" y="3967163"/>
          <p14:tracePt t="101920" x="8118475" y="3929063"/>
          <p14:tracePt t="101927" x="8180388" y="3892550"/>
          <p14:tracePt t="101934" x="8256588" y="3867150"/>
          <p14:tracePt t="101941" x="8318500" y="3841750"/>
          <p14:tracePt t="101948" x="8367713" y="3816350"/>
          <p14:tracePt t="101955" x="8418513" y="3792538"/>
          <p14:tracePt t="101962" x="8456613" y="3779838"/>
          <p14:tracePt t="101969" x="8480425" y="3767138"/>
          <p14:tracePt t="101979" x="8493125" y="3754438"/>
          <p14:tracePt t="101984" x="8505825" y="3754438"/>
          <p14:tracePt t="101991" x="8518525" y="3754438"/>
          <p14:tracePt t="101998" x="8518525" y="3741738"/>
          <p14:tracePt t="102019" x="8531225" y="3741738"/>
          <p14:tracePt t="102076" x="8531225" y="3729038"/>
          <p14:tracePt t="102112" x="8531225" y="3703638"/>
          <p14:tracePt t="102119" x="8518525" y="3679825"/>
          <p14:tracePt t="102126" x="8480425" y="3641725"/>
          <p14:tracePt t="102133" x="8431213" y="3579813"/>
          <p14:tracePt t="102140" x="8380413" y="3516313"/>
          <p14:tracePt t="102147" x="8305800" y="3441700"/>
          <p14:tracePt t="102154" x="8231188" y="3367088"/>
          <p14:tracePt t="102161" x="8156575" y="3303588"/>
          <p14:tracePt t="102168" x="8080375" y="3254375"/>
          <p14:tracePt t="102175" x="8005763" y="3203575"/>
          <p14:tracePt t="102183" x="7943850" y="3165475"/>
          <p14:tracePt t="102190" x="7905750" y="3141663"/>
          <p14:tracePt t="102198" x="7867650" y="3128963"/>
          <p14:tracePt t="102204" x="7818438" y="3116263"/>
          <p14:tracePt t="102211" x="7793038" y="3090863"/>
          <p14:tracePt t="102218" x="7767638" y="3090863"/>
          <p14:tracePt t="102226" x="7742238" y="3090863"/>
          <p14:tracePt t="102232" x="7705725" y="3078163"/>
          <p14:tracePt t="102239" x="7680325" y="3078163"/>
          <p14:tracePt t="102247" x="7642225" y="3065463"/>
          <p14:tracePt t="102253" x="7580313" y="3065463"/>
          <p14:tracePt t="102261" x="7531100" y="3065463"/>
          <p14:tracePt t="102267" x="7454900" y="3065463"/>
          <p14:tracePt t="102275" x="7380288" y="3065463"/>
          <p14:tracePt t="102282" x="7318375" y="3065463"/>
          <p14:tracePt t="102290" x="7280275" y="3065463"/>
          <p14:tracePt t="102296" x="7242175" y="3065463"/>
          <p14:tracePt t="102304" x="7218363" y="3065463"/>
          <p14:tracePt t="102311" x="7192963" y="3065463"/>
          <p14:tracePt t="102325" x="7180263" y="3065463"/>
          <p14:tracePt t="102353" x="7167563" y="3065463"/>
          <p14:tracePt t="102956" x="7154863" y="3065463"/>
          <p14:tracePt t="102985" x="7142163" y="3065463"/>
          <p14:tracePt t="102999" x="7142163" y="3078163"/>
          <p14:tracePt t="103006" x="7105650" y="3090863"/>
          <p14:tracePt t="103014" x="7042150" y="3103563"/>
          <p14:tracePt t="103020" x="6929438" y="3154363"/>
          <p14:tracePt t="103028" x="6780213" y="3190875"/>
          <p14:tracePt t="103035" x="6604000" y="3228975"/>
          <p14:tracePt t="103041" x="6467475" y="3267075"/>
          <p14:tracePt t="103048" x="6354763" y="3290888"/>
          <p14:tracePt t="103055" x="6267450" y="3316288"/>
          <p14:tracePt t="103063" x="6191250" y="3341688"/>
          <p14:tracePt t="103069" x="6142038" y="3354388"/>
          <p14:tracePt t="103077" x="6091238" y="3367088"/>
          <p14:tracePt t="103085" x="6054725" y="3378200"/>
          <p14:tracePt t="103091" x="6016625" y="3378200"/>
          <p14:tracePt t="103098" x="5978525" y="3390900"/>
          <p14:tracePt t="103106" x="5954713" y="3390900"/>
          <p14:tracePt t="103113" x="5929313" y="3390900"/>
          <p14:tracePt t="103120" x="5903913" y="3390900"/>
          <p14:tracePt t="103127" x="5878513" y="3390900"/>
          <p14:tracePt t="103141" x="5867400" y="3390900"/>
          <p14:tracePt t="103148" x="5854700" y="3390900"/>
          <p14:tracePt t="103162" x="5842000" y="3390900"/>
          <p14:tracePt t="103177" x="5829300" y="3378200"/>
          <p14:tracePt t="103191" x="5816600" y="3378200"/>
          <p14:tracePt t="103205" x="5816600" y="3367088"/>
          <p14:tracePt t="103212" x="5803900" y="3367088"/>
          <p14:tracePt t="103233" x="5791200" y="3367088"/>
          <p14:tracePt t="103241" x="5778500" y="3367088"/>
          <p14:tracePt t="103247" x="5778500" y="3354388"/>
          <p14:tracePt t="103261" x="5767388" y="3354388"/>
          <p14:tracePt t="103284" x="5754688" y="3354388"/>
          <p14:tracePt t="103297" x="5729288" y="3354388"/>
          <p14:tracePt t="103305" x="5691188" y="3341688"/>
          <p14:tracePt t="103311" x="5641975" y="3328988"/>
          <p14:tracePt t="103318" x="5591175" y="3316288"/>
          <p14:tracePt t="103327" x="5541963" y="3316288"/>
          <p14:tracePt t="103333" x="5491163" y="3303588"/>
          <p14:tracePt t="103340" x="5454650" y="3303588"/>
          <p14:tracePt t="103347" x="5403850" y="3303588"/>
          <p14:tracePt t="103354" x="5378450" y="3303588"/>
          <p14:tracePt t="103361" x="5341938" y="3290888"/>
          <p14:tracePt t="103368" x="5316538" y="3290888"/>
          <p14:tracePt t="103375" x="5291138" y="3290888"/>
          <p14:tracePt t="103383" x="5253038" y="3278188"/>
          <p14:tracePt t="103390" x="5229225" y="3278188"/>
          <p14:tracePt t="103398" x="5191125" y="3278188"/>
          <p14:tracePt t="103406" x="5165725" y="3267075"/>
          <p14:tracePt t="103414" x="5129213" y="3267075"/>
          <p14:tracePt t="103421" x="5091113" y="3267075"/>
          <p14:tracePt t="103429" x="5053013" y="3254375"/>
          <p14:tracePt t="103436" x="5029200" y="3241675"/>
          <p14:tracePt t="103444" x="5003800" y="3241675"/>
          <p14:tracePt t="103452" x="4978400" y="3228975"/>
          <p14:tracePt t="103460" x="4953000" y="3228975"/>
          <p14:tracePt t="103467" x="4929188" y="3228975"/>
          <p14:tracePt t="103475" x="4916488" y="3216275"/>
          <p14:tracePt t="103483" x="4903788" y="3203575"/>
          <p14:tracePt t="103491" x="4891088" y="3203575"/>
          <p14:tracePt t="103499" x="4878388" y="3203575"/>
          <p14:tracePt t="103515" x="4865688" y="3190875"/>
          <p14:tracePt t="103537" x="4865688" y="3178175"/>
          <p14:tracePt t="103546" x="4852988" y="3178175"/>
          <p14:tracePt t="103554" x="4852988" y="3165475"/>
          <p14:tracePt t="103567" x="4852988" y="3154363"/>
          <p14:tracePt t="103583" x="4840288" y="3141663"/>
          <p14:tracePt t="103607" x="4840288" y="3128963"/>
          <p14:tracePt t="103631" x="4840288" y="3116263"/>
          <p14:tracePt t="103639" x="4840288" y="3103563"/>
          <p14:tracePt t="103664" x="4840288" y="3090863"/>
          <p14:tracePt t="103680" x="4840288" y="3078163"/>
          <p14:tracePt t="103696" x="4829175" y="3078163"/>
          <p14:tracePt t="103704" x="4829175" y="3065463"/>
          <p14:tracePt t="103712" x="4816475" y="3065463"/>
          <p14:tracePt t="103728" x="4816475" y="3054350"/>
          <p14:tracePt t="103752" x="4803775" y="3054350"/>
          <p14:tracePt t="103761" x="4803775" y="3041650"/>
          <p14:tracePt t="103784" x="4791075" y="3041650"/>
          <p14:tracePt t="103799" x="4778375" y="3028950"/>
          <p14:tracePt t="103806" x="4765675" y="3028950"/>
          <p14:tracePt t="103813" x="4752975" y="3016250"/>
          <p14:tracePt t="103822" x="4740275" y="3016250"/>
          <p14:tracePt t="103829" x="4716463" y="3016250"/>
          <p14:tracePt t="103837" x="4691063" y="3003550"/>
          <p14:tracePt t="103846" x="4665663" y="3003550"/>
          <p14:tracePt t="103854" x="4652963" y="3003550"/>
          <p14:tracePt t="103862" x="4627563" y="2990850"/>
          <p14:tracePt t="103868" x="4603750" y="2990850"/>
          <p14:tracePt t="103877" x="4578350" y="2990850"/>
          <p14:tracePt t="103882" x="4565650" y="2990850"/>
          <p14:tracePt t="103891" x="4552950" y="2990850"/>
          <p14:tracePt t="103897" x="4540250" y="2990850"/>
          <p14:tracePt t="103904" x="4527550" y="2990850"/>
          <p14:tracePt t="103913" x="4516438" y="2990850"/>
          <p14:tracePt t="103921" x="4503738" y="2990850"/>
          <p14:tracePt t="103929" x="4491038" y="3003550"/>
          <p14:tracePt t="103936" x="4452938" y="3003550"/>
          <p14:tracePt t="103944" x="4427538" y="3016250"/>
          <p14:tracePt t="103953" x="4416425" y="3041650"/>
          <p14:tracePt t="103960" x="4391025" y="3041650"/>
          <p14:tracePt t="103969" x="4365625" y="3054350"/>
          <p14:tracePt t="103977" x="4340225" y="3065463"/>
          <p14:tracePt t="103985" x="4327525" y="3065463"/>
          <p14:tracePt t="103994" x="4303713" y="3065463"/>
          <p14:tracePt t="104010" x="4291013" y="3078163"/>
          <p14:tracePt t="104024" x="4278313" y="3090863"/>
          <p14:tracePt t="104038" x="4265613" y="3090863"/>
          <p14:tracePt t="104055" x="4252913" y="3103563"/>
          <p14:tracePt t="104069" x="4240213" y="3103563"/>
          <p14:tracePt t="104093" x="4240213" y="3116263"/>
          <p14:tracePt t="104101" x="4227513" y="3116263"/>
          <p14:tracePt t="104114" x="4214813" y="3116263"/>
          <p14:tracePt t="104128" x="4214813" y="3128963"/>
          <p14:tracePt t="104135" x="4203700" y="3128963"/>
          <p14:tracePt t="104144" x="4191000" y="3141663"/>
          <p14:tracePt t="104158" x="4178300" y="3141663"/>
          <p14:tracePt t="104166" x="4178300" y="3154363"/>
          <p14:tracePt t="104175" x="4165600" y="3154363"/>
          <p14:tracePt t="104181" x="4152900" y="3165475"/>
          <p14:tracePt t="104189" x="4127500" y="3178175"/>
          <p14:tracePt t="104197" x="4090988" y="3190875"/>
          <p14:tracePt t="104204" x="4052888" y="3216275"/>
          <p14:tracePt t="104212" x="4027488" y="3228975"/>
          <p14:tracePt t="104220" x="4002088" y="3241675"/>
          <p14:tracePt t="104228" x="3978275" y="3254375"/>
          <p14:tracePt t="104236" x="3940175" y="3267075"/>
          <p14:tracePt t="104244" x="3902075" y="3278188"/>
          <p14:tracePt t="104252" x="3878263" y="3290888"/>
          <p14:tracePt t="104261" x="3852863" y="3303588"/>
          <p14:tracePt t="104268" x="3814763" y="3316288"/>
          <p14:tracePt t="104277" x="3790950" y="3328988"/>
          <p14:tracePt t="104284" x="3752850" y="3328988"/>
          <p14:tracePt t="104294" x="3740150" y="3328988"/>
          <p14:tracePt t="104300" x="3727450" y="3328988"/>
          <p14:tracePt t="104308" x="3714750" y="3328988"/>
          <p14:tracePt t="104316" x="3702050" y="3328988"/>
          <p14:tracePt t="104324" x="3689350" y="3328988"/>
          <p14:tracePt t="104332" x="3678238" y="3328988"/>
          <p14:tracePt t="104340" x="3665538" y="3341688"/>
          <p14:tracePt t="104348" x="3652838" y="3341688"/>
          <p14:tracePt t="104357" x="3640138" y="3341688"/>
          <p14:tracePt t="104365" x="3640138" y="3354388"/>
          <p14:tracePt t="104372" x="3614738" y="3354388"/>
          <p14:tracePt t="104389" x="3602038" y="3354388"/>
          <p14:tracePt t="104412" x="3589338" y="3367088"/>
          <p14:tracePt t="104429" x="3578225" y="3367088"/>
          <p14:tracePt t="104436" x="3565525" y="3367088"/>
          <p14:tracePt t="104477" x="3552825" y="3378200"/>
          <p14:tracePt t="104676" x="3552825" y="3390900"/>
          <p14:tracePt t="104691" x="3552825" y="3403600"/>
          <p14:tracePt t="104730" x="3552825" y="3416300"/>
          <p14:tracePt t="104768" x="3552825" y="3429000"/>
          <p14:tracePt t="104804" x="3552825" y="3441700"/>
          <p14:tracePt t="104819" x="3552825" y="3454400"/>
          <p14:tracePt t="104834" x="3565525" y="3467100"/>
          <p14:tracePt t="104849" x="3565525" y="3479800"/>
          <p14:tracePt t="104863" x="3565525" y="3490913"/>
          <p14:tracePt t="104870" x="3565525" y="3503613"/>
          <p14:tracePt t="104878" x="3565525" y="3516313"/>
          <p14:tracePt t="104894" x="3565525" y="3529013"/>
          <p14:tracePt t="104910" x="3565525" y="3554413"/>
          <p14:tracePt t="104920" x="3565525" y="3567113"/>
          <p14:tracePt t="104927" x="3565525" y="3579813"/>
          <p14:tracePt t="104935" x="3565525" y="3590925"/>
          <p14:tracePt t="104948" x="3565525" y="3603625"/>
          <p14:tracePt t="104962" x="3565525" y="3616325"/>
          <p14:tracePt t="104977" x="3578225" y="3629025"/>
          <p14:tracePt t="104984" x="3578225" y="3641725"/>
          <p14:tracePt t="105006" x="3589338" y="3654425"/>
          <p14:tracePt t="105020" x="3589338" y="3667125"/>
          <p14:tracePt t="105034" x="3589338" y="3692525"/>
          <p14:tracePt t="105041" x="3602038" y="3692525"/>
          <p14:tracePt t="105048" x="3602038" y="3703638"/>
          <p14:tracePt t="105062" x="3614738" y="3729038"/>
          <p14:tracePt t="105070" x="3627438" y="3729038"/>
          <p14:tracePt t="105077" x="3627438" y="3741738"/>
          <p14:tracePt t="105084" x="3640138" y="3767138"/>
          <p14:tracePt t="105094" x="3665538" y="3792538"/>
          <p14:tracePt t="105100" x="3689350" y="3816350"/>
          <p14:tracePt t="105108" x="3714750" y="3841750"/>
          <p14:tracePt t="105115" x="3752850" y="3867150"/>
          <p14:tracePt t="105122" x="3778250" y="3905250"/>
          <p14:tracePt t="105129" x="3827463" y="3929063"/>
          <p14:tracePt t="105136" x="3865563" y="3979863"/>
          <p14:tracePt t="105144" x="3902075" y="3992563"/>
          <p14:tracePt t="105150" x="3927475" y="4017963"/>
          <p14:tracePt t="105157" x="3952875" y="4029075"/>
          <p14:tracePt t="105164" x="3978275" y="4054475"/>
          <p14:tracePt t="105172" x="4014788" y="4067175"/>
          <p14:tracePt t="105178" x="4040188" y="4092575"/>
          <p14:tracePt t="105186" x="4065588" y="4092575"/>
          <p14:tracePt t="105194" x="4090988" y="4117975"/>
          <p14:tracePt t="105200" x="4114800" y="4129088"/>
          <p14:tracePt t="105207" x="4152900" y="4129088"/>
          <p14:tracePt t="105214" x="4178300" y="4129088"/>
          <p14:tracePt t="105222" x="4214813" y="4141788"/>
          <p14:tracePt t="105229" x="4252913" y="4154488"/>
          <p14:tracePt t="105236" x="4278313" y="4167188"/>
          <p14:tracePt t="105243" x="4314825" y="4167188"/>
          <p14:tracePt t="105249" x="4340225" y="4167188"/>
          <p14:tracePt t="105256" x="4365625" y="4167188"/>
          <p14:tracePt t="105264" x="4378325" y="4179888"/>
          <p14:tracePt t="105271" x="4391025" y="4179888"/>
          <p14:tracePt t="105277" x="4403725" y="4179888"/>
          <p14:tracePt t="105294" x="4416425" y="4179888"/>
          <p14:tracePt t="105314" x="4440238" y="4179888"/>
          <p14:tracePt t="105328" x="4452938" y="4179888"/>
          <p14:tracePt t="105344" x="4478338" y="4179888"/>
          <p14:tracePt t="105356" x="4491038" y="4179888"/>
          <p14:tracePt t="105363" x="4503738" y="4179888"/>
          <p14:tracePt t="105370" x="4516438" y="4179888"/>
          <p14:tracePt t="105377" x="4527550" y="4179888"/>
          <p14:tracePt t="105384" x="4565650" y="4179888"/>
          <p14:tracePt t="105394" x="4603750" y="4179888"/>
          <p14:tracePt t="105399" x="4640263" y="4179888"/>
          <p14:tracePt t="105406" x="4691063" y="4179888"/>
          <p14:tracePt t="105414" x="4765675" y="4179888"/>
          <p14:tracePt t="105420" x="4878388" y="4167188"/>
          <p14:tracePt t="105427" x="4991100" y="4141788"/>
          <p14:tracePt t="105435" x="5129213" y="4129088"/>
          <p14:tracePt t="105441" x="5265738" y="4117975"/>
          <p14:tracePt t="105448" x="5365750" y="4105275"/>
          <p14:tracePt t="105455" x="5454650" y="4092575"/>
          <p14:tracePt t="105462" x="5516563" y="4092575"/>
          <p14:tracePt t="105469" x="5554663" y="4079875"/>
          <p14:tracePt t="105477" x="5578475" y="4079875"/>
          <p14:tracePt t="105483" x="5616575" y="4067175"/>
          <p14:tracePt t="105499" x="5629275" y="4067175"/>
          <p14:tracePt t="105512" x="5641975" y="4054475"/>
          <p14:tracePt t="105541" x="5654675" y="4054475"/>
          <p14:tracePt t="105548" x="5654675" y="4041775"/>
          <p14:tracePt t="105562" x="5665788" y="4041775"/>
          <p14:tracePt t="105569" x="5665788" y="4029075"/>
          <p14:tracePt t="105605" x="5665788" y="4017963"/>
          <p14:tracePt t="105640" x="5665788" y="4005263"/>
          <p14:tracePt t="105647" x="5678488" y="4005263"/>
          <p14:tracePt t="105668" x="5678488" y="3992563"/>
          <p14:tracePt t="105676" x="5678488" y="3979863"/>
          <p14:tracePt t="105690" x="5678488" y="3967163"/>
          <p14:tracePt t="105698" x="5678488" y="3941763"/>
          <p14:tracePt t="105705" x="5678488" y="3916363"/>
          <p14:tracePt t="105712" x="5678488" y="3892550"/>
          <p14:tracePt t="105718" x="5678488" y="3867150"/>
          <p14:tracePt t="105727" x="5678488" y="3841750"/>
          <p14:tracePt t="105732" x="5678488" y="3816350"/>
          <p14:tracePt t="105739" x="5678488" y="3779838"/>
          <p14:tracePt t="105747" x="5678488" y="3754438"/>
          <p14:tracePt t="105754" x="5665788" y="3729038"/>
          <p14:tracePt t="105761" x="5654675" y="3703638"/>
          <p14:tracePt t="105768" x="5654675" y="3679825"/>
          <p14:tracePt t="105776" x="5654675" y="3654425"/>
          <p14:tracePt t="105782" x="5641975" y="3629025"/>
          <p14:tracePt t="105789" x="5629275" y="3616325"/>
          <p14:tracePt t="105797" x="5629275" y="3590925"/>
          <p14:tracePt t="105804" x="5616575" y="3567113"/>
          <p14:tracePt t="105811" x="5603875" y="3541713"/>
          <p14:tracePt t="105818" x="5603875" y="3529013"/>
          <p14:tracePt t="105827" x="5591175" y="3503613"/>
          <p14:tracePt t="105832" x="5578475" y="3490913"/>
          <p14:tracePt t="105839" x="5565775" y="3479800"/>
          <p14:tracePt t="105846" x="5554663" y="3454400"/>
          <p14:tracePt t="105853" x="5529263" y="3429000"/>
          <p14:tracePt t="105860" x="5516563" y="3416300"/>
          <p14:tracePt t="105867" x="5503863" y="3390900"/>
          <p14:tracePt t="105874" x="5491163" y="3378200"/>
          <p14:tracePt t="105881" x="5465763" y="3354388"/>
          <p14:tracePt t="105895" x="5454650" y="3341688"/>
          <p14:tracePt t="105909" x="5403850" y="3303588"/>
          <p14:tracePt t="105915" x="5403850" y="3290888"/>
          <p14:tracePt t="105922" x="5391150" y="3278188"/>
          <p14:tracePt t="105929" x="5378450" y="3278188"/>
          <p14:tracePt t="105937" x="5353050" y="3267075"/>
          <p14:tracePt t="105944" x="5341938" y="3254375"/>
          <p14:tracePt t="105950" x="5329238" y="3241675"/>
          <p14:tracePt t="105957" x="5316538" y="3241675"/>
          <p14:tracePt t="105964" x="5316538" y="3228975"/>
          <p14:tracePt t="105971" x="5303838" y="3228975"/>
          <p14:tracePt t="105978" x="5291138" y="3216275"/>
          <p14:tracePt t="105986" x="5278438" y="3216275"/>
          <p14:tracePt t="105993" x="5265738" y="3203575"/>
          <p14:tracePt t="105999" x="5253038" y="3190875"/>
          <p14:tracePt t="106006" x="5229225" y="3190875"/>
          <p14:tracePt t="106014" x="5216525" y="3178175"/>
          <p14:tracePt t="106021" x="5203825" y="3178175"/>
          <p14:tracePt t="106028" x="5178425" y="3165475"/>
          <p14:tracePt t="106035" x="5153025" y="3154363"/>
          <p14:tracePt t="106043" x="5129213" y="3141663"/>
          <p14:tracePt t="106049" x="5103813" y="3128963"/>
          <p14:tracePt t="106056" x="5065713" y="3116263"/>
          <p14:tracePt t="106063" x="5053013" y="3116263"/>
          <p14:tracePt t="106070" x="5016500" y="3103563"/>
          <p14:tracePt t="106077" x="4991100" y="3103563"/>
          <p14:tracePt t="106084" x="4965700" y="3090863"/>
          <p14:tracePt t="106091" x="4940300" y="3090863"/>
          <p14:tracePt t="106098" x="4903788" y="3090863"/>
          <p14:tracePt t="106105" x="4878388" y="3090863"/>
          <p14:tracePt t="106113" x="4852988" y="3090863"/>
          <p14:tracePt t="106120" x="4829175" y="3090863"/>
          <p14:tracePt t="106127" x="4803775" y="3090863"/>
          <p14:tracePt t="106134" x="4765675" y="3090863"/>
          <p14:tracePt t="106140" x="4727575" y="3090863"/>
          <p14:tracePt t="106147" x="4691063" y="3090863"/>
          <p14:tracePt t="106154" x="4640263" y="3090863"/>
          <p14:tracePt t="106161" x="4565650" y="3090863"/>
          <p14:tracePt t="106168" x="4516438" y="3090863"/>
          <p14:tracePt t="106177" x="4452938" y="3090863"/>
          <p14:tracePt t="106182" x="4391025" y="3090863"/>
          <p14:tracePt t="106189" x="4352925" y="3103563"/>
          <p14:tracePt t="106196" x="4314825" y="3116263"/>
          <p14:tracePt t="106204" x="4291013" y="3116263"/>
          <p14:tracePt t="106210" x="4265613" y="3128963"/>
          <p14:tracePt t="106218" x="4227513" y="3128963"/>
          <p14:tracePt t="106227" x="4191000" y="3141663"/>
          <p14:tracePt t="106232" x="4152900" y="3154363"/>
          <p14:tracePt t="106239" x="4114800" y="3165475"/>
          <p14:tracePt t="106245" x="4078288" y="3178175"/>
          <p14:tracePt t="106253" x="4040188" y="3190875"/>
          <p14:tracePt t="106260" x="4014788" y="3203575"/>
          <p14:tracePt t="106266" x="3978275" y="3216275"/>
          <p14:tracePt t="106274" x="3940175" y="3216275"/>
          <p14:tracePt t="106281" x="3902075" y="3228975"/>
          <p14:tracePt t="106289" x="3865563" y="3241675"/>
          <p14:tracePt t="106296" x="3840163" y="3254375"/>
          <p14:tracePt t="106302" x="3814763" y="3254375"/>
          <p14:tracePt t="106310" x="3790950" y="3267075"/>
          <p14:tracePt t="106316" x="3765550" y="3278188"/>
          <p14:tracePt t="106323" x="3740150" y="3278188"/>
          <p14:tracePt t="106337" x="3714750" y="3290888"/>
          <p14:tracePt t="106351" x="3702050" y="3290888"/>
          <p14:tracePt t="106365" x="3689350" y="3303588"/>
          <p14:tracePt t="106393" x="3678238" y="3303588"/>
          <p14:tracePt t="106407" x="3665538" y="3316288"/>
          <p14:tracePt t="106442" x="3652838" y="3316288"/>
          <p14:tracePt t="106485" x="3640138" y="3316288"/>
          <p14:tracePt t="106499" x="3640138" y="3328988"/>
          <p14:tracePt t="106520" x="3627438" y="3328988"/>
          <p14:tracePt t="106527" x="3627438" y="3341688"/>
          <p14:tracePt t="106555" x="3627438" y="3354388"/>
          <p14:tracePt t="106562" x="3627438" y="3378200"/>
          <p14:tracePt t="106569" x="3627438" y="3416300"/>
          <p14:tracePt t="106577" x="3627438" y="3454400"/>
          <p14:tracePt t="106583" x="3640138" y="3479800"/>
          <p14:tracePt t="106590" x="3640138" y="3503613"/>
          <p14:tracePt t="106597" x="3652838" y="3541713"/>
          <p14:tracePt t="106604" x="3665538" y="3567113"/>
          <p14:tracePt t="106611" x="3678238" y="3603625"/>
          <p14:tracePt t="106618" x="3689350" y="3641725"/>
          <p14:tracePt t="106626" x="3714750" y="3667125"/>
          <p14:tracePt t="106632" x="3727450" y="3692525"/>
          <p14:tracePt t="106639" x="3752850" y="3729038"/>
          <p14:tracePt t="106646" x="3765550" y="3767138"/>
          <p14:tracePt t="106653" x="3802063" y="3803650"/>
          <p14:tracePt t="106660" x="3814763" y="3816350"/>
          <p14:tracePt t="106667" x="3827463" y="3841750"/>
          <p14:tracePt t="106675" x="3840163" y="3867150"/>
          <p14:tracePt t="106681" x="3852863" y="3867150"/>
          <p14:tracePt t="106688" x="3852863" y="3879850"/>
          <p14:tracePt t="106696" x="3865563" y="3892550"/>
          <p14:tracePt t="106717" x="3890963" y="3892550"/>
          <p14:tracePt t="106738" x="3902075" y="3905250"/>
          <p14:tracePt t="106752" x="3914775" y="3905250"/>
          <p14:tracePt t="106766" x="3940175" y="3916363"/>
          <p14:tracePt t="106780" x="3952875" y="3916363"/>
          <p14:tracePt t="106794" x="3965575" y="3929063"/>
          <p14:tracePt t="106802" x="3978275" y="3941763"/>
          <p14:tracePt t="106810" x="3990975" y="3941763"/>
          <p14:tracePt t="106822" x="4002088" y="3941763"/>
          <p14:tracePt t="106829" x="4014788" y="3941763"/>
          <p14:tracePt t="106836" x="4040188" y="3954463"/>
          <p14:tracePt t="106851" x="4052888" y="3954463"/>
          <p14:tracePt t="106864" x="4065588" y="3954463"/>
          <p14:tracePt t="106872" x="4078288" y="3967163"/>
          <p14:tracePt t="106878" x="4090988" y="3967163"/>
          <p14:tracePt t="106885" x="4090988" y="3979863"/>
          <p14:tracePt t="106893" x="4103688" y="3979863"/>
          <p14:tracePt t="106899" x="4114800" y="3979863"/>
          <p14:tracePt t="106906" x="4140200" y="3979863"/>
          <p14:tracePt t="106914" x="4165600" y="3992563"/>
          <p14:tracePt t="106921" x="4203700" y="3992563"/>
          <p14:tracePt t="106928" x="4240213" y="4005263"/>
          <p14:tracePt t="106934" x="4265613" y="4005263"/>
          <p14:tracePt t="106943" x="4291013" y="4005263"/>
          <p14:tracePt t="106948" x="4314825" y="4005263"/>
          <p14:tracePt t="106955" x="4340225" y="4005263"/>
          <p14:tracePt t="106962" x="4352925" y="4005263"/>
          <p14:tracePt t="106976" x="4365625" y="4005263"/>
          <p14:tracePt t="107009" x="4391025" y="4005263"/>
          <p14:tracePt t="107018" x="4403725" y="4005263"/>
          <p14:tracePt t="107033" x="4416425" y="4005263"/>
          <p14:tracePt t="107046" x="4427538" y="4005263"/>
          <p14:tracePt t="107054" x="4440238" y="4005263"/>
          <p14:tracePt t="107068" x="4452938" y="4005263"/>
          <p14:tracePt t="107076" x="4465638" y="4005263"/>
          <p14:tracePt t="107089" x="4478338" y="4005263"/>
          <p14:tracePt t="107096" x="4491038" y="4005263"/>
          <p14:tracePt t="107103" x="4503738" y="4005263"/>
          <p14:tracePt t="107117" x="4527550" y="4005263"/>
          <p14:tracePt t="107124" x="4565650" y="4005263"/>
          <p14:tracePt t="107131" x="4591050" y="4005263"/>
          <p14:tracePt t="107138" x="4616450" y="4005263"/>
          <p14:tracePt t="107145" x="4652963" y="4005263"/>
          <p14:tracePt t="107152" x="4691063" y="4005263"/>
          <p14:tracePt t="107160" x="4727575" y="3992563"/>
          <p14:tracePt t="107166" x="4765675" y="3992563"/>
          <p14:tracePt t="107174" x="4791075" y="3992563"/>
          <p14:tracePt t="107180" x="4829175" y="3992563"/>
          <p14:tracePt t="107187" x="4865688" y="3992563"/>
          <p14:tracePt t="107195" x="4891088" y="3992563"/>
          <p14:tracePt t="107201" x="4916488" y="3992563"/>
          <p14:tracePt t="107209" x="4953000" y="3992563"/>
          <p14:tracePt t="107216" x="5029200" y="3979863"/>
          <p14:tracePt t="107223" x="5091113" y="3979863"/>
          <p14:tracePt t="107230" x="5153025" y="3979863"/>
          <p14:tracePt t="107237" x="5216525" y="3967163"/>
          <p14:tracePt t="107244" x="5265738" y="3967163"/>
          <p14:tracePt t="107251" x="5316538" y="3967163"/>
          <p14:tracePt t="107260" x="5353050" y="3954463"/>
          <p14:tracePt t="107265" x="5365750" y="3954463"/>
          <p14:tracePt t="107272" x="5403850" y="3941763"/>
          <p14:tracePt t="107293" x="5416550" y="3941763"/>
          <p14:tracePt t="107322" x="5429250" y="3941763"/>
          <p14:tracePt t="107356" x="5441950" y="3941763"/>
          <p14:tracePt t="107406" x="5441950" y="3929063"/>
          <p14:tracePt t="107420" x="5454650" y="3929063"/>
          <p14:tracePt t="107581" x="5465763" y="3929063"/>
          <p14:tracePt t="107595" x="5465763" y="3916363"/>
          <p14:tracePt t="107637" x="5465763" y="3905250"/>
          <p14:tracePt t="107658" x="5465763" y="3892550"/>
          <p14:tracePt t="107700" x="5465763" y="3879850"/>
          <p14:tracePt t="107707" x="5465763" y="3867150"/>
          <p14:tracePt t="107714" x="5465763" y="3841750"/>
          <p14:tracePt t="107721" x="5465763" y="3816350"/>
          <p14:tracePt t="107728" x="5454650" y="3792538"/>
          <p14:tracePt t="107736" x="5441950" y="3767138"/>
          <p14:tracePt t="107743" x="5441950" y="3754438"/>
          <p14:tracePt t="107750" x="5441950" y="3729038"/>
          <p14:tracePt t="107763" x="5429250" y="3703638"/>
          <p14:tracePt t="107771" x="5429250" y="3692525"/>
          <p14:tracePt t="107785" x="5429250" y="3679825"/>
          <p14:tracePt t="107799" x="5416550" y="3667125"/>
          <p14:tracePt t="107813" x="5403850" y="3667125"/>
          <p14:tracePt t="107820" x="5403850" y="3654425"/>
          <p14:tracePt t="107834" x="5403850" y="3641725"/>
          <p14:tracePt t="107848" x="5391150" y="3641725"/>
          <p14:tracePt t="107855" x="5391150" y="3629025"/>
          <p14:tracePt t="107862" x="5378450" y="3616325"/>
          <p14:tracePt t="107869" x="5378450" y="3603625"/>
          <p14:tracePt t="107884" x="5365750" y="3590925"/>
          <p14:tracePt t="107908" x="5353050" y="3579813"/>
          <p14:tracePt t="107919" x="5353050" y="3567113"/>
          <p14:tracePt t="107933" x="5341938" y="3554413"/>
          <p14:tracePt t="107968" x="5341938" y="3541713"/>
          <p14:tracePt t="108073" x="5341938" y="3554413"/>
          <p14:tracePt t="108094" x="5341938" y="3567113"/>
          <p14:tracePt t="108122" x="5341938" y="3579813"/>
          <p14:tracePt t="108151" x="5341938" y="3590925"/>
          <p14:tracePt t="108186" x="5341938" y="3603625"/>
          <p14:tracePt t="108199" x="5341938" y="3616325"/>
          <p14:tracePt t="108236" x="5341938" y="3629025"/>
          <p14:tracePt t="108270" x="5341938" y="3641725"/>
          <p14:tracePt t="108298" x="5341938" y="3654425"/>
          <p14:tracePt t="108305" x="5341938" y="3667125"/>
          <p14:tracePt t="108319" x="5341938" y="3679825"/>
          <p14:tracePt t="108333" x="5341938" y="3692525"/>
          <p14:tracePt t="108347" x="5341938" y="3703638"/>
          <p14:tracePt t="108354" x="5341938" y="3716338"/>
          <p14:tracePt t="108361" x="5353050" y="3716338"/>
          <p14:tracePt t="108368" x="5353050" y="3729038"/>
          <p14:tracePt t="108377" x="5365750" y="3741738"/>
          <p14:tracePt t="108382" x="5365750" y="3754438"/>
          <p14:tracePt t="108389" x="5365750" y="3767138"/>
          <p14:tracePt t="108396" x="5365750" y="3779838"/>
          <p14:tracePt t="108403" x="5365750" y="3792538"/>
          <p14:tracePt t="108410" x="5378450" y="3816350"/>
          <p14:tracePt t="108417" x="5378450" y="3829050"/>
          <p14:tracePt t="108426" x="5391150" y="3841750"/>
          <p14:tracePt t="108431" x="5391150" y="3854450"/>
          <p14:tracePt t="108438" x="5391150" y="3867150"/>
          <p14:tracePt t="108445" x="5391150" y="3879850"/>
          <p14:tracePt t="108459" x="5391150" y="3892550"/>
          <p14:tracePt t="108466" x="5391150" y="3916363"/>
          <p14:tracePt t="108474" x="5403850" y="3916363"/>
          <p14:tracePt t="108480" x="5403850" y="3929063"/>
          <p14:tracePt t="108495" x="5403850" y="3941763"/>
          <p14:tracePt t="108509" x="5403850" y="3954463"/>
          <p14:tracePt t="109467" x="5403850" y="3967163"/>
          <p14:tracePt t="109482" x="5403850" y="3992563"/>
          <p14:tracePt t="109488" x="5403850" y="4005263"/>
          <p14:tracePt t="109495" x="5403850" y="4017963"/>
          <p14:tracePt t="109502" x="5403850" y="4029075"/>
          <p14:tracePt t="109517" x="5391150" y="4054475"/>
          <p14:tracePt t="109526" x="5391150" y="4067175"/>
          <p14:tracePt t="109532" x="5391150" y="4079875"/>
          <p14:tracePt t="109539" x="5391150" y="4092575"/>
          <p14:tracePt t="109546" x="5378450" y="4105275"/>
          <p14:tracePt t="109553" x="5378450" y="4117975"/>
          <p14:tracePt t="109560" x="5378450" y="4129088"/>
          <p14:tracePt t="109567" x="5378450" y="4141788"/>
          <p14:tracePt t="109576" x="5378450" y="4154488"/>
          <p14:tracePt t="109581" x="5378450" y="4179888"/>
          <p14:tracePt t="109588" x="5378450" y="4192588"/>
          <p14:tracePt t="109595" x="5378450" y="4205288"/>
          <p14:tracePt t="109609" x="5378450" y="4217988"/>
          <p14:tracePt t="109616" x="5378450" y="4230688"/>
          <p14:tracePt t="109630" x="5378450" y="4241800"/>
          <p14:tracePt t="109637" x="5378450" y="4254500"/>
          <p14:tracePt t="109665" x="5378450" y="4267200"/>
          <p14:tracePt t="110289" x="5353050" y="4267200"/>
          <p14:tracePt t="110297" x="5329238" y="4267200"/>
          <p14:tracePt t="110304" x="5291138" y="4279900"/>
          <p14:tracePt t="110312" x="5253038" y="4279900"/>
          <p14:tracePt t="110319" x="5216525" y="4292600"/>
          <p14:tracePt t="110325" x="5178425" y="4292600"/>
          <p14:tracePt t="110333" x="5141913" y="4292600"/>
          <p14:tracePt t="110340" x="5116513" y="4292600"/>
          <p14:tracePt t="110347" x="5091113" y="4305300"/>
          <p14:tracePt t="110354" x="5078413" y="4305300"/>
          <p14:tracePt t="110368" x="5065713" y="4305300"/>
          <p14:tracePt t="110383" x="5053013" y="4305300"/>
          <p14:tracePt t="110411" x="5040313" y="4318000"/>
          <p14:tracePt t="110425" x="5016500" y="4318000"/>
          <p14:tracePt t="110433" x="5003800" y="4330700"/>
          <p14:tracePt t="110442" x="5003800" y="4341813"/>
          <p14:tracePt t="110446" x="4978400" y="4341813"/>
          <p14:tracePt t="110453" x="4965700" y="4354513"/>
          <p14:tracePt t="110461" x="4953000" y="4367213"/>
          <p14:tracePt t="110476" x="4940300" y="4367213"/>
          <p14:tracePt t="110481" x="4929188" y="4367213"/>
          <p14:tracePt t="110496" x="4929188" y="4379913"/>
          <p14:tracePt t="110503" x="4916488" y="4379913"/>
          <p14:tracePt t="110539" x="4916488" y="4392613"/>
          <p14:tracePt t="111071" x="4916488" y="4379913"/>
          <p14:tracePt t="111092" x="4929188" y="4379913"/>
          <p14:tracePt t="111106" x="4929188" y="4367213"/>
          <p14:tracePt t="111113" x="4940300" y="4367213"/>
          <p14:tracePt t="111121" x="4940300" y="4354513"/>
          <p14:tracePt t="111149" x="4940300" y="4341813"/>
          <p14:tracePt t="111163" x="4953000" y="4341813"/>
          <p14:tracePt t="111184" x="4953000" y="4330700"/>
          <p14:tracePt t="111221" x="4953000" y="4318000"/>
          <p14:tracePt t="111284" x="4953000" y="4305300"/>
          <p14:tracePt t="111376" x="4965700" y="4305300"/>
          <p14:tracePt t="117354" x="4965700" y="4318000"/>
          <p14:tracePt t="117360" x="4965700" y="4405313"/>
          <p14:tracePt t="117367" x="4965700" y="4505325"/>
          <p14:tracePt t="117374" x="4965700" y="4630738"/>
          <p14:tracePt t="117381" x="4965700" y="4768850"/>
          <p14:tracePt t="117388" x="4965700" y="4918075"/>
          <p14:tracePt t="117395" x="4978400" y="5030788"/>
          <p14:tracePt t="117402" x="4991100" y="5156200"/>
          <p14:tracePt t="117409" x="4991100" y="5256213"/>
          <p14:tracePt t="117416" x="4991100" y="5330825"/>
          <p14:tracePt t="117423" x="5003800" y="5407025"/>
          <p14:tracePt t="117430" x="5016500" y="5481638"/>
          <p14:tracePt t="117437" x="5016500" y="5518150"/>
          <p14:tracePt t="117446" x="5016500" y="5556250"/>
          <p14:tracePt t="117453" x="5029200" y="5581650"/>
          <p14:tracePt t="117460" x="5029200" y="5607050"/>
          <p14:tracePt t="117467" x="5029200" y="5619750"/>
          <p14:tracePt t="117474" x="5040313" y="5643563"/>
          <p14:tracePt t="117481" x="5040313" y="5656263"/>
          <p14:tracePt t="117488" x="5040313" y="5668963"/>
          <p14:tracePt t="117495" x="5040313" y="5681663"/>
          <p14:tracePt t="117502" x="5053013" y="5681663"/>
          <p14:tracePt t="117509" x="5053013" y="5694363"/>
          <p14:tracePt t="117516" x="5053013" y="5707063"/>
          <p14:tracePt t="117530" x="5065713" y="5719763"/>
          <p14:tracePt t="117545" x="5065713" y="5732463"/>
          <p14:tracePt t="117566" x="5078413" y="5743575"/>
          <p14:tracePt t="117574" x="5078413" y="5756275"/>
          <p14:tracePt t="117608" x="5078413" y="5768975"/>
          <p14:tracePt t="117615" x="5091113" y="5768975"/>
          <p14:tracePt t="117645" x="5091113" y="5781675"/>
          <p14:tracePt t="117652" x="5103813" y="5781675"/>
          <p14:tracePt t="117659" x="5116513" y="5781675"/>
          <p14:tracePt t="117674" x="5129213" y="5781675"/>
          <p14:tracePt t="117694" x="5141913" y="5781675"/>
          <p14:tracePt t="117722" x="5153025" y="5781675"/>
          <p14:tracePt t="117736" x="5165725" y="5781675"/>
          <p14:tracePt t="117785" x="5178425" y="5768975"/>
          <p14:tracePt t="117827" x="5191125" y="5768975"/>
          <p14:tracePt t="117855" x="5191125" y="5756275"/>
          <p14:tracePt t="117869" x="5191125" y="5743575"/>
          <p14:tracePt t="117876" x="5203825" y="5743575"/>
          <p14:tracePt t="117883" x="5216525" y="5743575"/>
          <p14:tracePt t="117890" x="5229225" y="5732463"/>
          <p14:tracePt t="117907" x="5278438" y="5681663"/>
          <p14:tracePt t="117911" x="5316538" y="5643563"/>
          <p14:tracePt t="117918" x="5329238" y="5619750"/>
          <p14:tracePt t="117926" x="5365750" y="5607050"/>
          <p14:tracePt t="117932" x="5403850" y="5568950"/>
          <p14:tracePt t="117940" x="5441950" y="5556250"/>
          <p14:tracePt t="117946" x="5465763" y="5518150"/>
          <p14:tracePt t="117954" x="5491163" y="5507038"/>
          <p14:tracePt t="117960" x="5516563" y="5481638"/>
          <p14:tracePt t="117968" x="5554663" y="5468938"/>
          <p14:tracePt t="117975" x="5578475" y="5443538"/>
          <p14:tracePt t="117982" x="5616575" y="5430838"/>
          <p14:tracePt t="117990" x="5641975" y="5407025"/>
          <p14:tracePt t="117996" x="5665788" y="5394325"/>
          <p14:tracePt t="118003" x="5703888" y="5368925"/>
          <p14:tracePt t="118009" x="5741988" y="5356225"/>
          <p14:tracePt t="118016" x="5754688" y="5343525"/>
          <p14:tracePt t="118024" x="5778500" y="5330825"/>
          <p14:tracePt t="118031" x="5791200" y="5330825"/>
          <p14:tracePt t="118044" x="5803900" y="5318125"/>
          <p14:tracePt t="118053" x="5816600" y="5318125"/>
          <p14:tracePt t="118066" x="5829300" y="5318125"/>
          <p14:tracePt t="118088" x="5842000" y="5318125"/>
          <p14:tracePt t="118102" x="5854700" y="5305425"/>
          <p14:tracePt t="118115" x="5867400" y="5294313"/>
          <p14:tracePt t="118124" x="5891213" y="5294313"/>
          <p14:tracePt t="118129" x="5916613" y="5281613"/>
          <p14:tracePt t="118137" x="5942013" y="5268913"/>
          <p14:tracePt t="118144" x="5978525" y="5268913"/>
          <p14:tracePt t="118151" x="5991225" y="5268913"/>
          <p14:tracePt t="118157" x="6029325" y="5268913"/>
          <p14:tracePt t="118164" x="6042025" y="5256213"/>
          <p14:tracePt t="118173" x="6054725" y="5256213"/>
          <p14:tracePt t="118178" x="6078538" y="5256213"/>
          <p14:tracePt t="118185" x="6091238" y="5256213"/>
          <p14:tracePt t="118192" x="6116638" y="5256213"/>
          <p14:tracePt t="118199" x="6129338" y="5256213"/>
          <p14:tracePt t="118214" x="6142038" y="5256213"/>
          <p14:tracePt t="118227" x="6154738" y="5256213"/>
          <p14:tracePt t="118242" x="6167438" y="5256213"/>
          <p14:tracePt t="118249" x="6180138" y="5256213"/>
          <p14:tracePt t="118263" x="6191250" y="5256213"/>
          <p14:tracePt t="118277" x="6191250" y="5268913"/>
          <p14:tracePt t="118284" x="6203950" y="5268913"/>
          <p14:tracePt t="118305" x="6203950" y="5281613"/>
          <p14:tracePt t="118347" x="6203950" y="5294313"/>
          <p14:tracePt t="118368" x="6203950" y="5305425"/>
          <p14:tracePt t="118396" x="6203950" y="5318125"/>
          <p14:tracePt t="118432" x="6203950" y="5330825"/>
          <p14:tracePt t="118452" x="6203950" y="5343525"/>
          <p14:tracePt t="118459" x="6203950" y="5356225"/>
          <p14:tracePt t="118466" x="6191250" y="5356225"/>
          <p14:tracePt t="118480" x="6191250" y="5368925"/>
          <p14:tracePt t="118495" x="6180138" y="5381625"/>
          <p14:tracePt t="118502" x="6167438" y="5381625"/>
          <p14:tracePt t="118508" x="6167438" y="5394325"/>
          <p14:tracePt t="118516" x="6154738" y="5394325"/>
          <p14:tracePt t="118524" x="6154738" y="5407025"/>
          <p14:tracePt t="118536" x="6142038" y="5407025"/>
          <p14:tracePt t="118543" x="6142038" y="5418138"/>
          <p14:tracePt t="118572" x="6129338" y="5418138"/>
          <p14:tracePt t="118586" x="6116638" y="5418138"/>
          <p14:tracePt t="118881" x="6116638" y="5430838"/>
          <p14:tracePt t="118887" x="6129338" y="5430838"/>
          <p14:tracePt t="118895" x="6142038" y="5430838"/>
          <p14:tracePt t="118909" x="6154738" y="5430838"/>
          <p14:tracePt t="118916" x="6167438" y="5430838"/>
          <p14:tracePt t="118923" x="6180138" y="5430838"/>
          <p14:tracePt t="118930" x="6191250" y="5430838"/>
          <p14:tracePt t="118937" x="6216650" y="5430838"/>
          <p14:tracePt t="118951" x="6229350" y="5430838"/>
          <p14:tracePt t="118958" x="6242050" y="5430838"/>
          <p14:tracePt t="118973" x="6254750" y="5430838"/>
          <p14:tracePt t="118993" x="6267450" y="5430838"/>
          <p14:tracePt t="119028" x="6280150" y="5430838"/>
          <p14:tracePt t="119043" x="6291263" y="5430838"/>
          <p14:tracePt t="119077" x="6303963" y="5443538"/>
          <p14:tracePt t="119091" x="6303963" y="5456238"/>
          <p14:tracePt t="119105" x="6316663" y="5456238"/>
          <p14:tracePt t="119141" x="6329363" y="5456238"/>
          <p14:tracePt t="119450" x="6267450" y="5456238"/>
          <p14:tracePt t="119457" x="6180138" y="5456238"/>
          <p14:tracePt t="119464" x="6091238" y="5456238"/>
          <p14:tracePt t="119472" x="6029325" y="5443538"/>
          <p14:tracePt t="119478" x="6003925" y="5443538"/>
          <p14:tracePt t="119485" x="5978525" y="5443538"/>
          <p14:tracePt t="119499" x="5967413" y="5443538"/>
          <p14:tracePt t="119506" x="5954713" y="5443538"/>
          <p14:tracePt t="119787" x="5942013" y="5430838"/>
          <p14:tracePt t="119802" x="5929313" y="5418138"/>
          <p14:tracePt t="119809" x="5916613" y="5407025"/>
          <p14:tracePt t="119816" x="5891213" y="5394325"/>
          <p14:tracePt t="119823" x="5867400" y="5381625"/>
          <p14:tracePt t="119829" x="5854700" y="5356225"/>
          <p14:tracePt t="119836" x="5842000" y="5356225"/>
          <p14:tracePt t="119844" x="5829300" y="5356225"/>
          <p14:tracePt t="119851" x="5829300" y="5343525"/>
          <p14:tracePt t="119858" x="5816600" y="5343525"/>
          <p14:tracePt t="119873" x="5816600" y="5330825"/>
          <p14:tracePt t="119878" x="5803900" y="5330825"/>
          <p14:tracePt t="119893" x="5791200" y="5330825"/>
          <p14:tracePt t="119906" x="5767388" y="5318125"/>
          <p14:tracePt t="119914" x="5754688" y="5281613"/>
          <p14:tracePt t="119922" x="5729288" y="5268913"/>
          <p14:tracePt t="119928" x="5665788" y="5230813"/>
          <p14:tracePt t="119935" x="5629275" y="5218113"/>
          <p14:tracePt t="119942" x="5603875" y="5181600"/>
          <p14:tracePt t="119948" x="5578475" y="5168900"/>
          <p14:tracePt t="119957" x="5554663" y="5143500"/>
          <p14:tracePt t="119963" x="5541963" y="5130800"/>
          <p14:tracePt t="119970" x="5529263" y="5130800"/>
          <p14:tracePt t="119977" x="5516563" y="5118100"/>
          <p14:tracePt t="120005" x="5503863" y="5105400"/>
          <p14:tracePt t="120026" x="5491163" y="5105400"/>
          <p14:tracePt t="120040" x="5478463" y="5105400"/>
          <p14:tracePt t="120061" x="5465763" y="5105400"/>
          <p14:tracePt t="120075" x="5454650" y="5105400"/>
          <p14:tracePt t="120110" x="5441950" y="5105400"/>
          <p14:tracePt t="120293" x="5454650" y="5105400"/>
          <p14:tracePt t="120349" x="5465763" y="5105400"/>
          <p14:tracePt t="120771" x="5465763" y="5118100"/>
          <p14:tracePt t="120806" x="5465763" y="5130800"/>
          <p14:tracePt t="120820" x="5465763" y="5143500"/>
          <p14:tracePt t="120855" x="5465763" y="5156200"/>
          <p14:tracePt t="120870" x="5465763" y="5168900"/>
          <p14:tracePt t="120877" x="5465763" y="5181600"/>
          <p14:tracePt t="120884" x="5478463" y="5194300"/>
          <p14:tracePt t="120892" x="5478463" y="5218113"/>
          <p14:tracePt t="120907" x="5478463" y="5256213"/>
          <p14:tracePt t="120912" x="5491163" y="5281613"/>
          <p14:tracePt t="120919" x="5491163" y="5294313"/>
          <p14:tracePt t="120926" x="5503863" y="5318125"/>
          <p14:tracePt t="120933" x="5503863" y="5330825"/>
          <p14:tracePt t="120941" x="5503863" y="5356225"/>
          <p14:tracePt t="120947" x="5503863" y="5368925"/>
          <p14:tracePt t="120957" x="5516563" y="5381625"/>
          <p14:tracePt t="120961" x="5516563" y="5394325"/>
          <p14:tracePt t="120975" x="5529263" y="5407025"/>
          <p14:tracePt t="120989" x="5529263" y="5418138"/>
          <p14:tracePt t="121003" x="5541963" y="5430838"/>
          <p14:tracePt t="121038" x="5541963" y="5443538"/>
          <p14:tracePt t="121488" x="5541963" y="5430838"/>
          <p14:tracePt t="121523" x="5541963" y="5418138"/>
          <p14:tracePt t="121537" x="5529263" y="5407025"/>
          <p14:tracePt t="121551" x="5516563" y="5394325"/>
          <p14:tracePt t="121558" x="5516563" y="5381625"/>
          <p14:tracePt t="121566" x="5491163" y="5368925"/>
          <p14:tracePt t="121580" x="5465763" y="5356225"/>
          <p14:tracePt t="121593" x="5454650" y="5330825"/>
          <p14:tracePt t="121601" x="5441950" y="5330825"/>
          <p14:tracePt t="121614" x="5441950" y="5318125"/>
          <p14:tracePt t="121623" x="5429250" y="5318125"/>
          <p14:tracePt t="121628" x="5416550" y="5318125"/>
          <p14:tracePt t="121649" x="5403850" y="5318125"/>
          <p14:tracePt t="121656" x="5403850" y="5305425"/>
          <p14:tracePt t="121685" x="5391150" y="5305425"/>
          <p14:tracePt t="121713" x="5378450" y="5305425"/>
          <p14:tracePt t="121720" x="5378450" y="5294313"/>
          <p14:tracePt t="121727" x="5365750" y="5294313"/>
          <p14:tracePt t="121741" x="5353050" y="5294313"/>
          <p14:tracePt t="121756" x="5341938" y="5281613"/>
          <p14:tracePt t="121762" x="5329238" y="5281613"/>
          <p14:tracePt t="121783" x="5316538" y="5268913"/>
          <p14:tracePt t="121797" x="5303838" y="5268913"/>
          <p14:tracePt t="121811" x="5291138" y="5268913"/>
          <p14:tracePt t="121825" x="5278438" y="5268913"/>
          <p14:tracePt t="121854" x="5265738" y="5268913"/>
          <p14:tracePt t="121874" x="5265738" y="5256213"/>
          <p14:tracePt t="121881" x="5253038" y="5256213"/>
          <p14:tracePt t="121904" x="5253038" y="5243513"/>
          <p14:tracePt t="121916" x="5241925" y="5243513"/>
          <p14:tracePt t="121966" x="5229225" y="5243513"/>
          <p14:tracePt t="123232" x="5216525" y="5256213"/>
          <p14:tracePt t="123239" x="5203825" y="5268913"/>
          <p14:tracePt t="123246" x="5178425" y="5294313"/>
          <p14:tracePt t="123253" x="5165725" y="5305425"/>
          <p14:tracePt t="123260" x="5141913" y="5318125"/>
          <p14:tracePt t="123268" x="5141913" y="5330825"/>
          <p14:tracePt t="123275" x="5116513" y="5343525"/>
          <p14:tracePt t="123282" x="5103813" y="5356225"/>
          <p14:tracePt t="123289" x="5091113" y="5368925"/>
          <p14:tracePt t="123296" x="5091113" y="5381625"/>
          <p14:tracePt t="123303" x="5065713" y="5407025"/>
          <p14:tracePt t="123317" x="5053013" y="5418138"/>
          <p14:tracePt t="123324" x="5040313" y="5430838"/>
          <p14:tracePt t="123331" x="5029200" y="5443538"/>
          <p14:tracePt t="123339" x="5016500" y="5468938"/>
          <p14:tracePt t="123345" x="5003800" y="5468938"/>
          <p14:tracePt t="123352" x="4991100" y="5494338"/>
          <p14:tracePt t="123359" x="4978400" y="5507038"/>
          <p14:tracePt t="123367" x="4965700" y="5518150"/>
          <p14:tracePt t="123381" x="4965700" y="5530850"/>
          <p14:tracePt t="123389" x="4953000" y="5530850"/>
          <p14:tracePt t="123403" x="4940300" y="5543550"/>
          <p14:tracePt t="123409" x="4940300" y="5556250"/>
          <p14:tracePt t="123417" x="4929188" y="5556250"/>
          <p14:tracePt t="123424" x="4916488" y="5568950"/>
          <p14:tracePt t="123431" x="4891088" y="5607050"/>
          <p14:tracePt t="123438" x="4865688" y="5619750"/>
          <p14:tracePt t="123445" x="4840288" y="5643563"/>
          <p14:tracePt t="123451" x="4829175" y="5668963"/>
          <p14:tracePt t="123458" x="4803775" y="5681663"/>
          <p14:tracePt t="123466" x="4791075" y="5707063"/>
          <p14:tracePt t="123475" x="4778375" y="5732463"/>
          <p14:tracePt t="123480" x="4765675" y="5743575"/>
          <p14:tracePt t="123488" x="4752975" y="5743575"/>
          <p14:tracePt t="123495" x="4740275" y="5756275"/>
          <p14:tracePt t="123509" x="4740275" y="5768975"/>
          <p14:tracePt t="123516" x="4727575" y="5768975"/>
          <p14:tracePt t="123524" x="4716463" y="5781675"/>
          <p14:tracePt t="123530" x="4716463" y="5794375"/>
          <p14:tracePt t="123538" x="4703763" y="5794375"/>
          <p14:tracePt t="123551" x="4703763" y="5807075"/>
          <p14:tracePt t="123558" x="4691063" y="5807075"/>
          <p14:tracePt t="123566" x="4691063" y="5819775"/>
          <p14:tracePt t="123574" x="4678363" y="5819775"/>
          <p14:tracePt t="123580" x="4665663" y="5819775"/>
          <p14:tracePt t="123589" x="4665663" y="5832475"/>
          <p14:tracePt t="123594" x="4665663" y="5843588"/>
          <p14:tracePt t="123601" x="4652963" y="5843588"/>
          <p14:tracePt t="123608" x="4652963" y="5856288"/>
          <p14:tracePt t="123629" x="4640263" y="5868988"/>
          <p14:tracePt t="123657" x="4640263" y="5881688"/>
          <p14:tracePt t="123672" x="4627563" y="5881688"/>
          <p14:tracePt t="123679" x="4627563" y="5894388"/>
          <p14:tracePt t="123693" x="4627563" y="5907088"/>
          <p14:tracePt t="123708" x="4616450" y="5932488"/>
          <p14:tracePt t="123722" x="4616450" y="5945188"/>
          <p14:tracePt t="123729" x="4603750" y="5945188"/>
          <p14:tracePt t="123736" x="4603750" y="5956300"/>
          <p14:tracePt t="123757" x="4591050" y="5969000"/>
          <p14:tracePt t="123786" x="4591050" y="5981700"/>
          <p14:tracePt t="123900" x="4603750" y="5981700"/>
          <p14:tracePt t="123906" x="4603750" y="5994400"/>
          <p14:tracePt t="123921" x="4616450" y="5994400"/>
          <p14:tracePt t="123927" x="4640263" y="6007100"/>
          <p14:tracePt t="123935" x="4652963" y="6007100"/>
          <p14:tracePt t="123942" x="4691063" y="6019800"/>
          <p14:tracePt t="123948" x="4716463" y="6045200"/>
          <p14:tracePt t="123955" x="4740275" y="6056313"/>
          <p14:tracePt t="123963" x="4765675" y="6056313"/>
          <p14:tracePt t="123972" x="4791075" y="6081713"/>
          <p14:tracePt t="123977" x="4829175" y="6094413"/>
          <p14:tracePt t="123984" x="4878388" y="6094413"/>
          <p14:tracePt t="123992" x="4916488" y="6107113"/>
          <p14:tracePt t="123999" x="4965700" y="6132513"/>
          <p14:tracePt t="124007" x="5016500" y="6145213"/>
          <p14:tracePt t="124013" x="5053013" y="6145213"/>
          <p14:tracePt t="124021" x="5103813" y="6157913"/>
          <p14:tracePt t="124027" x="5141913" y="6157913"/>
          <p14:tracePt t="124034" x="5165725" y="6157913"/>
          <p14:tracePt t="124041" x="5178425" y="6157913"/>
          <p14:tracePt t="124048" x="5203825" y="6157913"/>
          <p14:tracePt t="124056" x="5216525" y="6157913"/>
          <p14:tracePt t="124062" x="5241925" y="6157913"/>
          <p14:tracePt t="124072" x="5265738" y="6157913"/>
          <p14:tracePt t="124077" x="5291138" y="6157913"/>
          <p14:tracePt t="124084" x="5303838" y="6157913"/>
          <p14:tracePt t="124091" x="5329238" y="6157913"/>
          <p14:tracePt t="124098" x="5353050" y="6157913"/>
          <p14:tracePt t="124105" x="5378450" y="6157913"/>
          <p14:tracePt t="124113" x="5403850" y="6157913"/>
          <p14:tracePt t="124119" x="5429250" y="6157913"/>
          <p14:tracePt t="124126" x="5441950" y="6157913"/>
          <p14:tracePt t="124140" x="5454650" y="6157913"/>
          <p14:tracePt t="124155" x="5465763" y="6157913"/>
          <p14:tracePt t="124177" x="5478463" y="6157913"/>
          <p14:tracePt t="124205" x="5491163" y="6157913"/>
          <p14:tracePt t="124218" x="5503863" y="6145213"/>
          <p14:tracePt t="124225" x="5529263" y="6145213"/>
          <p14:tracePt t="124233" x="5554663" y="6145213"/>
          <p14:tracePt t="124240" x="5591175" y="6132513"/>
          <p14:tracePt t="124246" x="5629275" y="6119813"/>
          <p14:tracePt t="124255" x="5691188" y="6107113"/>
          <p14:tracePt t="124261" x="5729288" y="6094413"/>
          <p14:tracePt t="124269" x="5767388" y="6094413"/>
          <p14:tracePt t="124276" x="5791200" y="6094413"/>
          <p14:tracePt t="124283" x="5829300" y="6094413"/>
          <p14:tracePt t="124290" x="5867400" y="6094413"/>
          <p14:tracePt t="124297" x="5878513" y="6094413"/>
          <p14:tracePt t="124305" x="5903913" y="6094413"/>
          <p14:tracePt t="124311" x="5916613" y="6094413"/>
          <p14:tracePt t="124339" x="5929313" y="6094413"/>
          <p14:tracePt t="124354" x="5942013" y="6094413"/>
          <p14:tracePt t="124468" x="5954713" y="6094413"/>
          <p14:tracePt t="127385" x="5854700" y="6094413"/>
          <p14:tracePt t="127392" x="5716588" y="6157913"/>
          <p14:tracePt t="127399" x="5591175" y="6181725"/>
          <p14:tracePt t="127406" x="5454650" y="6219825"/>
          <p14:tracePt t="127414" x="5341938" y="6232525"/>
          <p14:tracePt t="127421" x="5229225" y="6257925"/>
          <p14:tracePt t="127427" x="5091113" y="6281738"/>
          <p14:tracePt t="127434" x="5003800" y="6332538"/>
          <p14:tracePt t="127442" x="4940300" y="6345238"/>
          <p14:tracePt t="127448" x="4878388" y="6357938"/>
          <p14:tracePt t="127455" x="4840288" y="6370638"/>
          <p14:tracePt t="127462" x="4803775" y="6381750"/>
          <p14:tracePt t="127471" x="4778375" y="6381750"/>
          <p14:tracePt t="127476" x="4740275" y="6394450"/>
          <p14:tracePt t="127485" x="4703763" y="6394450"/>
          <p14:tracePt t="127491" x="4678363" y="6394450"/>
          <p14:tracePt t="127499" x="4640263" y="6394450"/>
          <p14:tracePt t="127506" x="4603750" y="6407150"/>
          <p14:tracePt t="127513" x="4565650" y="6419850"/>
          <p14:tracePt t="127520" x="4527550" y="6419850"/>
          <p14:tracePt t="127527" x="4491038" y="6432550"/>
          <p14:tracePt t="127534" x="4465638" y="6432550"/>
          <p14:tracePt t="127540" x="4427538" y="6445250"/>
          <p14:tracePt t="127548" x="4403725" y="6457950"/>
          <p14:tracePt t="127555" x="4365625" y="6470650"/>
          <p14:tracePt t="127562" x="4340225" y="6470650"/>
          <p14:tracePt t="127569" x="4327525" y="6470650"/>
          <p14:tracePt t="127576" x="4314825" y="6470650"/>
          <p14:tracePt t="127584" x="4303713" y="6470650"/>
          <p14:tracePt t="127591" x="4291013" y="6470650"/>
          <p14:tracePt t="127598" x="4278313" y="6470650"/>
          <p14:tracePt t="127613" x="4265613" y="6470650"/>
          <p14:tracePt t="127620" x="4252913" y="6470650"/>
          <p14:tracePt t="127626" x="4240213" y="6470650"/>
          <p14:tracePt t="127634" x="4227513" y="6470650"/>
          <p14:tracePt t="127640" x="4203700" y="6457950"/>
          <p14:tracePt t="127647" x="4178300" y="6445250"/>
          <p14:tracePt t="127654" x="4165600" y="6432550"/>
          <p14:tracePt t="127662" x="4127500" y="6432550"/>
          <p14:tracePt t="127668" x="4103688" y="6419850"/>
          <p14:tracePt t="127675" x="4090988" y="6407150"/>
          <p14:tracePt t="127683" x="4078288" y="6407150"/>
          <p14:tracePt t="127697" x="4065588" y="6394450"/>
          <p14:tracePt t="127704" x="4052888" y="6394450"/>
          <p14:tracePt t="127712" x="4052888" y="6381750"/>
          <p14:tracePt t="127719" x="4040188" y="6381750"/>
          <p14:tracePt t="127754" x="4027488" y="6381750"/>
          <p14:tracePt t="127768" x="4027488" y="6370638"/>
          <p14:tracePt t="127783" x="4014788" y="6370638"/>
          <p14:tracePt t="127797" x="4002088" y="6370638"/>
          <p14:tracePt t="127805" x="4002088" y="6357938"/>
          <p14:tracePt t="127883" x="4002088" y="6345238"/>
          <p14:tracePt t="127996" x="4014788" y="6345238"/>
          <p14:tracePt t="128024" x="4027488" y="6345238"/>
          <p14:tracePt t="128045" x="4027488" y="6332538"/>
          <p14:tracePt t="128073" x="4040188" y="6332538"/>
          <p14:tracePt t="128116" x="4052888" y="6332538"/>
          <p14:tracePt t="128165" x="4065588" y="6332538"/>
          <p14:tracePt t="128216" x="4065588" y="6319838"/>
          <p14:tracePt t="128244" x="4065588" y="6307138"/>
          <p14:tracePt t="128279" x="4052888" y="6294438"/>
          <p14:tracePt t="128295" x="4052888" y="6281738"/>
          <p14:tracePt t="128317" x="4040188" y="6281738"/>
          <p14:tracePt t="128329" x="4040188" y="6269038"/>
          <p14:tracePt t="128364" x="4040188" y="6257925"/>
          <p14:tracePt t="128614" x="4027488" y="6257925"/>
          <p14:tracePt t="128628" x="4014788" y="6257925"/>
          <p14:tracePt t="128653" x="4040188" y="6257925"/>
          <p14:tracePt t="151238" x="4078288" y="6257925"/>
          <p14:tracePt t="151246" x="4165600" y="6257925"/>
          <p14:tracePt t="151253" x="4265613" y="6257925"/>
          <p14:tracePt t="151259" x="4378325" y="6257925"/>
          <p14:tracePt t="151267" x="4527550" y="6232525"/>
          <p14:tracePt t="151275" x="4703763" y="6207125"/>
          <p14:tracePt t="151282" x="4865688" y="6157913"/>
          <p14:tracePt t="151289" x="5103813" y="6119813"/>
          <p14:tracePt t="151297" x="5341938" y="6069013"/>
          <p14:tracePt t="151303" x="5541963" y="6019800"/>
          <p14:tracePt t="151310" x="5716588" y="5956300"/>
          <p14:tracePt t="151317" x="5854700" y="5907088"/>
          <p14:tracePt t="151324" x="5978525" y="5881688"/>
          <p14:tracePt t="151330" x="6091238" y="5856288"/>
          <p14:tracePt t="151338" x="6216650" y="5819775"/>
          <p14:tracePt t="151345" x="6316663" y="5794375"/>
          <p14:tracePt t="151352" x="6403975" y="5781675"/>
          <p14:tracePt t="151359" x="6503988" y="5756275"/>
          <p14:tracePt t="151367" x="6592888" y="5743575"/>
          <p14:tracePt t="151374" x="6692900" y="5732463"/>
          <p14:tracePt t="151381" x="6792913" y="5719763"/>
          <p14:tracePt t="151388" x="6916738" y="5707063"/>
          <p14:tracePt t="151395" x="7016750" y="5707063"/>
          <p14:tracePt t="151402" x="7118350" y="5707063"/>
          <p14:tracePt t="151409" x="7205663" y="5707063"/>
          <p14:tracePt t="151416" x="7280275" y="5707063"/>
          <p14:tracePt t="151423" x="7354888" y="5707063"/>
          <p14:tracePt t="151430" x="7418388" y="5707063"/>
          <p14:tracePt t="151437" x="7505700" y="5707063"/>
          <p14:tracePt t="151445" x="7567613" y="5707063"/>
          <p14:tracePt t="151451" x="7642225" y="5707063"/>
          <p14:tracePt t="151458" x="7731125" y="5707063"/>
          <p14:tracePt t="151466" x="7780338" y="5707063"/>
          <p14:tracePt t="151473" x="7831138" y="5707063"/>
          <p14:tracePt t="151481" x="7880350" y="5707063"/>
          <p14:tracePt t="151487" x="7918450" y="5707063"/>
          <p14:tracePt t="151494" x="7967663" y="5707063"/>
          <p14:tracePt t="151501" x="8005763" y="5707063"/>
          <p14:tracePt t="151508" x="8054975" y="5707063"/>
          <p14:tracePt t="151515" x="8093075" y="5707063"/>
          <p14:tracePt t="151522" x="8131175" y="5707063"/>
          <p14:tracePt t="151531" x="8167688" y="5707063"/>
          <p14:tracePt t="151536" x="8231188" y="5707063"/>
          <p14:tracePt t="151544" x="8305800" y="5694363"/>
          <p14:tracePt t="151550" x="8380413" y="5681663"/>
          <p14:tracePt t="151557" x="8469313" y="5656263"/>
          <p14:tracePt t="151564" x="8556625" y="5630863"/>
          <p14:tracePt t="151573" x="8643938" y="5581650"/>
          <p14:tracePt t="151580" x="8769350" y="5556250"/>
          <p14:tracePt t="151586" x="8869363" y="5530850"/>
          <p14:tracePt t="151594" x="8969375" y="5507038"/>
          <p14:tracePt t="151600" x="9056688" y="5481638"/>
          <p14:tracePt t="151607" x="9131300" y="54562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BA7FAD8-F10E-40E8-A5EE-AD780B91EC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1" t="2049" r="3971" b="3502"/>
          <a:stretch/>
        </p:blipFill>
        <p:spPr>
          <a:xfrm>
            <a:off x="1475654" y="1097603"/>
            <a:ext cx="5904657" cy="439954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892A88-855E-4BAB-848B-8A40597BAD3C}"/>
              </a:ext>
            </a:extLst>
          </p:cNvPr>
          <p:cNvSpPr txBox="1"/>
          <p:nvPr/>
        </p:nvSpPr>
        <p:spPr>
          <a:xfrm>
            <a:off x="971600" y="216743"/>
            <a:ext cx="705678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PITFALLS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7ED42E-3B1A-40B8-99CA-F939B5E666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360"/>
          <a:stretch/>
        </p:blipFill>
        <p:spPr>
          <a:xfrm>
            <a:off x="7380311" y="5703544"/>
            <a:ext cx="1680167" cy="11301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1490F3-B24A-4D9E-B082-44ACDBC3A0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7" t="2402" r="5424" b="6287"/>
          <a:stretch/>
        </p:blipFill>
        <p:spPr>
          <a:xfrm>
            <a:off x="1470674" y="1097602"/>
            <a:ext cx="5904656" cy="43995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CC061B-8C82-4E3E-AA75-1E88A4E96DC2}"/>
              </a:ext>
            </a:extLst>
          </p:cNvPr>
          <p:cNvSpPr txBox="1"/>
          <p:nvPr/>
        </p:nvSpPr>
        <p:spPr>
          <a:xfrm>
            <a:off x="59902" y="4687881"/>
            <a:ext cx="6716475" cy="20313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it-IT" dirty="0" err="1"/>
              <a:t>Sometimes</a:t>
            </a:r>
            <a:r>
              <a:rPr lang="it-IT" dirty="0"/>
              <a:t> the </a:t>
            </a:r>
            <a:r>
              <a:rPr lang="it-IT" dirty="0" err="1"/>
              <a:t>optic</a:t>
            </a:r>
            <a:r>
              <a:rPr lang="it-IT" dirty="0"/>
              <a:t>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confused</a:t>
            </a:r>
            <a:r>
              <a:rPr lang="it-IT" dirty="0"/>
              <a:t> with the </a:t>
            </a:r>
            <a:r>
              <a:rPr lang="it-IT" sz="1800" b="0" i="0" u="none" strike="noStrike" baseline="0" dirty="0"/>
              <a:t>acoustic </a:t>
            </a:r>
            <a:r>
              <a:rPr lang="en-US" sz="1800" b="0" i="0" u="none" strike="noStrike" baseline="0" dirty="0"/>
              <a:t>shadow casted by the lamina </a:t>
            </a:r>
            <a:r>
              <a:rPr lang="it-IT" sz="1800" b="0" i="0" u="none" strike="noStrike" baseline="0" dirty="0"/>
              <a:t>cribrosa.</a:t>
            </a:r>
          </a:p>
          <a:p>
            <a:pPr algn="l"/>
            <a:r>
              <a:rPr lang="it-IT" dirty="0"/>
              <a:t>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mistake</a:t>
            </a:r>
            <a:r>
              <a:rPr lang="it-IT" dirty="0"/>
              <a:t>:</a:t>
            </a:r>
          </a:p>
          <a:p>
            <a:pPr algn="l"/>
            <a:r>
              <a:rPr lang="it-IT" dirty="0"/>
              <a:t>-</a:t>
            </a:r>
            <a:r>
              <a:rPr lang="it-IT" sz="1800" b="0" i="0" u="none" strike="noStrike" baseline="0" dirty="0"/>
              <a:t>color Doppler helps </a:t>
            </a:r>
            <a:r>
              <a:rPr lang="en-US" sz="1800" b="0" i="0" u="none" strike="noStrike" baseline="0" dirty="0"/>
              <a:t>in the correct identification of the</a:t>
            </a:r>
          </a:p>
          <a:p>
            <a:pPr algn="l"/>
            <a:r>
              <a:rPr lang="it-IT" sz="1800" b="0" i="0" u="none" strike="noStrike" baseline="0" dirty="0" err="1"/>
              <a:t>optic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nerve</a:t>
            </a:r>
            <a:r>
              <a:rPr lang="it-IT" sz="1800" b="0" i="0" u="none" strike="noStrike" baseline="0" dirty="0"/>
              <a:t> (</a:t>
            </a:r>
            <a:r>
              <a:rPr lang="it-IT" sz="1800" b="0" i="0" u="none" strike="noStrike" baseline="0" dirty="0" err="1"/>
              <a:t>central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retinal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artery</a:t>
            </a:r>
            <a:r>
              <a:rPr lang="it-IT" sz="1800" b="0" i="0" u="none" strike="noStrike" baseline="0" dirty="0"/>
              <a:t> and </a:t>
            </a:r>
            <a:r>
              <a:rPr lang="it-IT" sz="1800" b="0" i="0" u="none" strike="noStrike" baseline="0" dirty="0" err="1"/>
              <a:t>vein</a:t>
            </a:r>
            <a:r>
              <a:rPr lang="it-IT" sz="1800" b="0" i="0" u="none" strike="noStrike" baseline="0" dirty="0"/>
              <a:t>)</a:t>
            </a:r>
          </a:p>
          <a:p>
            <a:pPr algn="l"/>
            <a:r>
              <a:rPr lang="it-IT" dirty="0"/>
              <a:t>-</a:t>
            </a:r>
            <a:r>
              <a:rPr lang="it-IT" dirty="0" err="1"/>
              <a:t>usually</a:t>
            </a:r>
            <a:r>
              <a:rPr lang="it-IT" dirty="0"/>
              <a:t> the </a:t>
            </a:r>
            <a:r>
              <a:rPr lang="it-IT" dirty="0" err="1"/>
              <a:t>optic</a:t>
            </a:r>
            <a:r>
              <a:rPr lang="it-IT" dirty="0"/>
              <a:t>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medially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acoustic </a:t>
            </a:r>
            <a:r>
              <a:rPr lang="it-IT" dirty="0" err="1"/>
              <a:t>shadow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linear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252B609-B6C3-436D-93F9-8F1BB65B659D}"/>
              </a:ext>
            </a:extLst>
          </p:cNvPr>
          <p:cNvSpPr/>
          <p:nvPr/>
        </p:nvSpPr>
        <p:spPr>
          <a:xfrm rot="19546161">
            <a:off x="2642355" y="1518906"/>
            <a:ext cx="144016" cy="31683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1E6A2A4-C5C7-414D-B207-5CF663734C07}"/>
              </a:ext>
            </a:extLst>
          </p:cNvPr>
          <p:cNvSpPr/>
          <p:nvPr/>
        </p:nvSpPr>
        <p:spPr>
          <a:xfrm rot="2123855">
            <a:off x="2672987" y="1501688"/>
            <a:ext cx="144016" cy="31683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C6812A-3C01-4616-9A40-E56285AC98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81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91"/>
    </mc:Choice>
    <mc:Fallback>
      <p:transition spd="slow" advTm="17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9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135" x="3276600" y="6242050"/>
          <p14:tracePt t="13967" x="3552825" y="6032500"/>
          <p14:tracePt t="13973" x="3902075" y="5556250"/>
          <p14:tracePt t="13980" x="4265613" y="5043488"/>
          <p14:tracePt t="13987" x="4691063" y="4518025"/>
          <p14:tracePt t="13994" x="5129213" y="4029075"/>
          <p14:tracePt t="14002" x="5591175" y="3567113"/>
          <p14:tracePt t="14010" x="6016625" y="3165475"/>
          <p14:tracePt t="14015" x="6342063" y="2865438"/>
          <p14:tracePt t="14024" x="6529388" y="2716213"/>
          <p14:tracePt t="14029" x="6616700" y="2652713"/>
          <p14:tracePt t="14037" x="6629400" y="2627313"/>
          <p14:tracePt t="14044" x="6642100" y="2627313"/>
          <p14:tracePt t="14051" x="6654800" y="2627313"/>
          <p14:tracePt t="14094" x="6642100" y="2627313"/>
          <p14:tracePt t="14108" x="6629400" y="2640013"/>
          <p14:tracePt t="14114" x="6616700" y="2652713"/>
          <p14:tracePt t="14122" x="6592888" y="2678113"/>
          <p14:tracePt t="14129" x="6480175" y="2716213"/>
          <p14:tracePt t="14137" x="6291263" y="2828925"/>
          <p14:tracePt t="14144" x="5978525" y="2965450"/>
          <p14:tracePt t="14152" x="5578475" y="3190875"/>
          <p14:tracePt t="14164" x="5303838" y="3367088"/>
          <p14:tracePt t="14166" x="5040313" y="3516313"/>
          <p14:tracePt t="14173" x="4852988" y="3667125"/>
          <p14:tracePt t="14179" x="4678363" y="3792538"/>
          <p14:tracePt t="14186" x="4552950" y="3905250"/>
          <p14:tracePt t="14193" x="4427538" y="4017963"/>
          <p14:tracePt t="14200" x="4327525" y="4092575"/>
          <p14:tracePt t="14207" x="4240213" y="4192588"/>
          <p14:tracePt t="14214" x="4178300" y="4241800"/>
          <p14:tracePt t="14221" x="4140200" y="4292600"/>
          <p14:tracePt t="14229" x="4090988" y="4330700"/>
          <p14:tracePt t="14236" x="4065588" y="4354513"/>
          <p14:tracePt t="14243" x="4040188" y="4379913"/>
          <p14:tracePt t="14250" x="4027488" y="4379913"/>
          <p14:tracePt t="14257" x="4027488" y="4392613"/>
          <p14:tracePt t="14265" x="4014788" y="4392613"/>
          <p14:tracePt t="14343" x="4027488" y="4392613"/>
          <p14:tracePt t="14350" x="4052888" y="4405313"/>
          <p14:tracePt t="14356" x="4078288" y="4430713"/>
          <p14:tracePt t="14363" x="4114800" y="4467225"/>
          <p14:tracePt t="14371" x="4178300" y="4518025"/>
          <p14:tracePt t="14377" x="4240213" y="4554538"/>
          <p14:tracePt t="14384" x="4303713" y="4618038"/>
          <p14:tracePt t="14393" x="4378325" y="4705350"/>
          <p14:tracePt t="14398" x="4452938" y="4792663"/>
          <p14:tracePt t="14405" x="4527550" y="4879975"/>
          <p14:tracePt t="14413" x="4578350" y="4943475"/>
          <p14:tracePt t="14420" x="4627563" y="5018088"/>
          <p14:tracePt t="14427" x="4652963" y="5068888"/>
          <p14:tracePt t="14435" x="4691063" y="5105400"/>
          <p14:tracePt t="14443" x="4703763" y="5130800"/>
          <p14:tracePt t="14449" x="4716463" y="5156200"/>
          <p14:tracePt t="14456" x="4727575" y="5168900"/>
          <p14:tracePt t="14463" x="4727575" y="5181600"/>
          <p14:tracePt t="14484" x="4727575" y="5194300"/>
          <p14:tracePt t="24803" x="4716463" y="5194300"/>
          <p14:tracePt t="24811" x="4703763" y="5194300"/>
          <p14:tracePt t="24825" x="4691063" y="5194300"/>
          <p14:tracePt t="24832" x="4691063" y="5181600"/>
          <p14:tracePt t="24840" x="4678363" y="5168900"/>
          <p14:tracePt t="24846" x="4665663" y="5168900"/>
          <p14:tracePt t="24853" x="4652963" y="5168900"/>
          <p14:tracePt t="24860" x="4652963" y="5156200"/>
          <p14:tracePt t="24867" x="4640263" y="5156200"/>
          <p14:tracePt t="24882" x="4627563" y="5156200"/>
          <p14:tracePt t="24891" x="4627563" y="5143500"/>
          <p14:tracePt t="24896" x="4616450" y="5143500"/>
          <p14:tracePt t="24903" x="4603750" y="5143500"/>
          <p14:tracePt t="24910" x="4578350" y="5143500"/>
          <p14:tracePt t="24917" x="4565650" y="5130800"/>
          <p14:tracePt t="24924" x="4540250" y="5130800"/>
          <p14:tracePt t="24931" x="4516438" y="5118100"/>
          <p14:tracePt t="24938" x="4478338" y="5118100"/>
          <p14:tracePt t="24945" x="4440238" y="5118100"/>
          <p14:tracePt t="24952" x="4391025" y="5105400"/>
          <p14:tracePt t="24960" x="4340225" y="5105400"/>
          <p14:tracePt t="24966" x="4303713" y="5105400"/>
          <p14:tracePt t="24974" x="4265613" y="5092700"/>
          <p14:tracePt t="24981" x="4240213" y="5092700"/>
          <p14:tracePt t="24991" x="4227513" y="5092700"/>
          <p14:tracePt t="24995" x="4203700" y="5081588"/>
          <p14:tracePt t="25002" x="4178300" y="5081588"/>
          <p14:tracePt t="25009" x="4152900" y="5081588"/>
          <p14:tracePt t="25017" x="4140200" y="5081588"/>
          <p14:tracePt t="25024" x="4114800" y="5081588"/>
          <p14:tracePt t="25031" x="4078288" y="5092700"/>
          <p14:tracePt t="25038" x="4040188" y="5105400"/>
          <p14:tracePt t="25045" x="4002088" y="5105400"/>
          <p14:tracePt t="25052" x="3965575" y="5118100"/>
          <p14:tracePt t="25059" x="3927475" y="5130800"/>
          <p14:tracePt t="25066" x="3902075" y="5130800"/>
          <p14:tracePt t="25074" x="3878263" y="5130800"/>
          <p14:tracePt t="25081" x="3852863" y="5143500"/>
          <p14:tracePt t="25089" x="3827463" y="5156200"/>
          <p14:tracePt t="25095" x="3802063" y="5156200"/>
          <p14:tracePt t="25109" x="3790950" y="5156200"/>
          <p14:tracePt t="25116" x="3778250" y="5168900"/>
          <p14:tracePt t="25123" x="3765550" y="5168900"/>
          <p14:tracePt t="25130" x="3765550" y="5181600"/>
          <p14:tracePt t="25137" x="3740150" y="5181600"/>
          <p14:tracePt t="25144" x="3727450" y="5194300"/>
          <p14:tracePt t="25158" x="3702050" y="5205413"/>
          <p14:tracePt t="25166" x="3689350" y="5205413"/>
          <p14:tracePt t="25174" x="3678238" y="5205413"/>
          <p14:tracePt t="25188" x="3665538" y="5205413"/>
          <p14:tracePt t="25194" x="3665538" y="5218113"/>
          <p14:tracePt t="25201" x="3652838" y="5218113"/>
          <p14:tracePt t="25230" x="3640138" y="5218113"/>
          <p14:tracePt t="25243" x="3627438" y="5218113"/>
          <p14:tracePt t="25364" x="3614738" y="5218113"/>
          <p14:tracePt t="25421" x="3602038" y="5218113"/>
          <p14:tracePt t="25435" x="3589338" y="5218113"/>
          <p14:tracePt t="25442" x="3578225" y="5218113"/>
          <p14:tracePt t="25449" x="3552825" y="5218113"/>
          <p14:tracePt t="25457" x="3514725" y="5218113"/>
          <p14:tracePt t="25463" x="3489325" y="5218113"/>
          <p14:tracePt t="25470" x="3478213" y="5218113"/>
          <p14:tracePt t="25486" x="3465513" y="5218113"/>
          <p14:tracePt t="25493" x="3452813" y="5218113"/>
          <p14:tracePt t="25513" x="3440113" y="5218113"/>
          <p14:tracePt t="25549" x="3427413" y="5218113"/>
          <p14:tracePt t="26166" x="3414713" y="5218113"/>
          <p14:tracePt t="26181" x="3414713" y="5205413"/>
          <p14:tracePt t="26188" x="3402013" y="5194300"/>
          <p14:tracePt t="26196" x="3376613" y="5194300"/>
          <p14:tracePt t="26202" x="3314700" y="5168900"/>
          <p14:tracePt t="26210" x="3240088" y="5130800"/>
          <p14:tracePt t="26216" x="3140075" y="5081588"/>
          <p14:tracePt t="26226" x="3052763" y="5043488"/>
          <p14:tracePt t="26230" x="2963863" y="5018088"/>
          <p14:tracePt t="26237" x="2889250" y="4992688"/>
          <p14:tracePt t="26245" x="2814638" y="4968875"/>
          <p14:tracePt t="26252" x="2763838" y="4956175"/>
          <p14:tracePt t="26260" x="2714625" y="4943475"/>
          <p14:tracePt t="26265" x="2663825" y="4930775"/>
          <p14:tracePt t="26274" x="2614613" y="4930775"/>
          <p14:tracePt t="26280" x="2576513" y="4905375"/>
          <p14:tracePt t="26287" x="2527300" y="4879975"/>
          <p14:tracePt t="26294" x="2476500" y="4868863"/>
          <p14:tracePt t="26301" x="2451100" y="4868863"/>
          <p14:tracePt t="26309" x="2414588" y="4843463"/>
          <p14:tracePt t="26315" x="2376488" y="4830763"/>
          <p14:tracePt t="26323" x="2338388" y="4830763"/>
          <p14:tracePt t="26329" x="2301875" y="4818063"/>
          <p14:tracePt t="26336" x="2289175" y="4792663"/>
          <p14:tracePt t="26343" x="2263775" y="4792663"/>
          <p14:tracePt t="26350" x="2238375" y="4779963"/>
          <p14:tracePt t="26358" x="2214563" y="4768850"/>
          <p14:tracePt t="26364" x="2214563" y="4756150"/>
          <p14:tracePt t="26373" x="2189163" y="4743450"/>
          <p14:tracePt t="26378" x="2176463" y="4730750"/>
          <p14:tracePt t="26387" x="2163763" y="4718050"/>
          <p14:tracePt t="26393" x="2151063" y="4705350"/>
          <p14:tracePt t="26408" x="2138363" y="4692650"/>
          <p14:tracePt t="26423" x="2138363" y="4679950"/>
          <p14:tracePt t="26436" x="2127250" y="4667250"/>
          <p14:tracePt t="26471" x="2127250" y="4656138"/>
          <p14:tracePt t="26486" x="2127250" y="4643438"/>
          <p14:tracePt t="26919" x="2151063" y="4643438"/>
          <p14:tracePt t="26933" x="2163763" y="4643438"/>
          <p14:tracePt t="26940" x="2189163" y="4643438"/>
          <p14:tracePt t="26947" x="2189163" y="4630738"/>
          <p14:tracePt t="26954" x="2214563" y="4630738"/>
          <p14:tracePt t="26961" x="2227263" y="4630738"/>
          <p14:tracePt t="26968" x="2238375" y="4630738"/>
          <p14:tracePt t="26975" x="2263775" y="4618038"/>
          <p14:tracePt t="26983" x="2289175" y="4605338"/>
          <p14:tracePt t="26991" x="2314575" y="4592638"/>
          <p14:tracePt t="26997" x="2327275" y="4592638"/>
          <p14:tracePt t="27004" x="2338388" y="4592638"/>
          <p14:tracePt t="27011" x="2351088" y="4579938"/>
          <p14:tracePt t="27018" x="2363788" y="4579938"/>
          <p14:tracePt t="27032" x="2376488" y="4579938"/>
          <p14:tracePt t="27047" x="2376488" y="4567238"/>
          <p14:tracePt t="27053" x="2389188" y="4567238"/>
          <p14:tracePt t="27082" x="2389188" y="4554538"/>
          <p14:tracePt t="27091" x="2401888" y="4554538"/>
          <p14:tracePt t="27097" x="2414588" y="4543425"/>
          <p14:tracePt t="27110" x="2439988" y="4518025"/>
          <p14:tracePt t="27118" x="2476500" y="4467225"/>
          <p14:tracePt t="27125" x="2501900" y="4430713"/>
          <p14:tracePt t="27131" x="2540000" y="4379913"/>
          <p14:tracePt t="27140" x="2551113" y="4354513"/>
          <p14:tracePt t="27145" x="2563813" y="4341813"/>
          <p14:tracePt t="27153" x="2576513" y="4318000"/>
          <p14:tracePt t="27167" x="2576513" y="4305300"/>
          <p14:tracePt t="27196" x="2576513" y="4292600"/>
          <p14:tracePt t="27289" x="2563813" y="4292600"/>
          <p14:tracePt t="27302" x="2551113" y="4292600"/>
          <p14:tracePt t="27309" x="2540000" y="4292600"/>
          <p14:tracePt t="27316" x="2527300" y="4292600"/>
          <p14:tracePt t="27330" x="2514600" y="4305300"/>
          <p14:tracePt t="27337" x="2501900" y="4305300"/>
          <p14:tracePt t="27344" x="2476500" y="4318000"/>
          <p14:tracePt t="27352" x="2463800" y="4341813"/>
          <p14:tracePt t="27359" x="2451100" y="4341813"/>
          <p14:tracePt t="27365" x="2427288" y="4367213"/>
          <p14:tracePt t="27373" x="2414588" y="4367213"/>
          <p14:tracePt t="27380" x="2389188" y="4405313"/>
          <p14:tracePt t="27388" x="2363788" y="4430713"/>
          <p14:tracePt t="27395" x="2351088" y="4454525"/>
          <p14:tracePt t="27402" x="2338388" y="4479925"/>
          <p14:tracePt t="27409" x="2327275" y="4518025"/>
          <p14:tracePt t="27416" x="2314575" y="4554538"/>
          <p14:tracePt t="27423" x="2314575" y="4592638"/>
          <p14:tracePt t="27430" x="2314575" y="4618038"/>
          <p14:tracePt t="27437" x="2314575" y="4656138"/>
          <p14:tracePt t="27444" x="2314575" y="4692650"/>
          <p14:tracePt t="27451" x="2314575" y="4718050"/>
          <p14:tracePt t="27458" x="2327275" y="4743450"/>
          <p14:tracePt t="27465" x="2338388" y="4768850"/>
          <p14:tracePt t="27472" x="2363788" y="4805363"/>
          <p14:tracePt t="27479" x="2389188" y="4856163"/>
          <p14:tracePt t="27487" x="2427288" y="4892675"/>
          <p14:tracePt t="27494" x="2476500" y="4943475"/>
          <p14:tracePt t="27501" x="2514600" y="4992688"/>
          <p14:tracePt t="27509" x="2563813" y="5030788"/>
          <p14:tracePt t="27515" x="2627313" y="5081588"/>
          <p14:tracePt t="27523" x="2651125" y="5130800"/>
          <p14:tracePt t="27529" x="2701925" y="5156200"/>
          <p14:tracePt t="27536" x="2714625" y="5181600"/>
          <p14:tracePt t="27543" x="2740025" y="5194300"/>
          <p14:tracePt t="27550" x="2763838" y="5218113"/>
          <p14:tracePt t="27557" x="2789238" y="5218113"/>
          <p14:tracePt t="27565" x="2801938" y="5230813"/>
          <p14:tracePt t="27573" x="2840038" y="5243513"/>
          <p14:tracePt t="27578" x="2852738" y="5243513"/>
          <p14:tracePt t="27586" x="2876550" y="5243513"/>
          <p14:tracePt t="27593" x="2889250" y="5243513"/>
          <p14:tracePt t="27600" x="2927350" y="5243513"/>
          <p14:tracePt t="27609" x="2952750" y="5243513"/>
          <p14:tracePt t="27615" x="2976563" y="5243513"/>
          <p14:tracePt t="27624" x="3001963" y="5243513"/>
          <p14:tracePt t="27629" x="3027363" y="5243513"/>
          <p14:tracePt t="27635" x="3052763" y="5243513"/>
          <p14:tracePt t="27642" x="3076575" y="5243513"/>
          <p14:tracePt t="27650" x="3114675" y="5243513"/>
          <p14:tracePt t="27656" x="3127375" y="5230813"/>
          <p14:tracePt t="27663" x="3152775" y="5230813"/>
          <p14:tracePt t="27671" x="3165475" y="5230813"/>
          <p14:tracePt t="27678" x="3201988" y="5218113"/>
          <p14:tracePt t="27686" x="3214688" y="5205413"/>
          <p14:tracePt t="27693" x="3227388" y="5205413"/>
          <p14:tracePt t="27706" x="3240088" y="5205413"/>
          <p14:tracePt t="27721" x="3252788" y="5205413"/>
          <p14:tracePt t="27728" x="3252788" y="5194300"/>
          <p14:tracePt t="27742" x="3265488" y="5194300"/>
          <p14:tracePt t="27750" x="3265488" y="5181600"/>
          <p14:tracePt t="27756" x="3276600" y="5181600"/>
          <p14:tracePt t="27763" x="3289300" y="5181600"/>
          <p14:tracePt t="27770" x="3314700" y="5156200"/>
          <p14:tracePt t="27777" x="3352800" y="5143500"/>
          <p14:tracePt t="27784" x="3376613" y="5130800"/>
          <p14:tracePt t="27792" x="3414713" y="5105400"/>
          <p14:tracePt t="27799" x="3427413" y="5081588"/>
          <p14:tracePt t="27806" x="3465513" y="5081588"/>
          <p14:tracePt t="27813" x="3489325" y="5056188"/>
          <p14:tracePt t="27821" x="3502025" y="5043488"/>
          <p14:tracePt t="27827" x="3514725" y="5043488"/>
          <p14:tracePt t="27834" x="3514725" y="5030788"/>
          <p14:tracePt t="27855" x="3527425" y="5030788"/>
          <p14:tracePt t="27862" x="3527425" y="5018088"/>
          <p14:tracePt t="27892" x="3540125" y="5018088"/>
          <p14:tracePt t="27905" x="3540125" y="5005388"/>
          <p14:tracePt t="27926" x="3540125" y="4992688"/>
          <p14:tracePt t="27948" x="3552825" y="4992688"/>
          <p14:tracePt t="27962" x="3565525" y="4981575"/>
          <p14:tracePt t="27976" x="3565525" y="4968875"/>
          <p14:tracePt t="27983" x="3578225" y="4968875"/>
          <p14:tracePt t="27998" x="3589338" y="4956175"/>
          <p14:tracePt t="28006" x="3589338" y="4943475"/>
          <p14:tracePt t="28012" x="3602038" y="4943475"/>
          <p14:tracePt t="28019" x="3602038" y="4930775"/>
          <p14:tracePt t="28026" x="3614738" y="4930775"/>
          <p14:tracePt t="28040" x="3614738" y="4918075"/>
          <p14:tracePt t="28054" x="3627438" y="4918075"/>
          <p14:tracePt t="28068" x="3627438" y="4905375"/>
          <p14:tracePt t="28267" x="3614738" y="4892675"/>
          <p14:tracePt t="28281" x="3602038" y="4892675"/>
          <p14:tracePt t="28289" x="3589338" y="4879975"/>
          <p14:tracePt t="28296" x="3578225" y="4879975"/>
          <p14:tracePt t="28303" x="3565525" y="4856163"/>
          <p14:tracePt t="28310" x="3552825" y="4856163"/>
          <p14:tracePt t="28317" x="3540125" y="4843463"/>
          <p14:tracePt t="28324" x="3540125" y="4830763"/>
          <p14:tracePt t="28331" x="3527425" y="4830763"/>
          <p14:tracePt t="28339" x="3514725" y="4818063"/>
          <p14:tracePt t="28353" x="3502025" y="4805363"/>
          <p14:tracePt t="28367" x="3502025" y="4792663"/>
          <p14:tracePt t="28374" x="3489325" y="4792663"/>
          <p14:tracePt t="28381" x="3489325" y="4779963"/>
          <p14:tracePt t="28395" x="3489325" y="4768850"/>
          <p14:tracePt t="28410" x="3478213" y="4768850"/>
          <p14:tracePt t="28424" x="3478213" y="4756150"/>
          <p14:tracePt t="28487" x="3465513" y="4756150"/>
          <p14:tracePt t="28509" x="3452813" y="4756150"/>
          <p14:tracePt t="28523" x="3440113" y="4756150"/>
          <p14:tracePt t="28530" x="3427413" y="4756150"/>
          <p14:tracePt t="28537" x="3414713" y="4756150"/>
          <p14:tracePt t="28544" x="3402013" y="4756150"/>
          <p14:tracePt t="28558" x="3389313" y="4756150"/>
          <p14:tracePt t="28573" x="3376613" y="4756150"/>
          <p14:tracePt t="28594" x="3365500" y="4768850"/>
          <p14:tracePt t="28609" x="3365500" y="4779963"/>
          <p14:tracePt t="28623" x="3352800" y="4792663"/>
          <p14:tracePt t="28643" x="3340100" y="4805363"/>
          <p14:tracePt t="28651" x="3327400" y="4830763"/>
          <p14:tracePt t="28658" x="3327400" y="4856163"/>
          <p14:tracePt t="28665" x="3314700" y="4892675"/>
          <p14:tracePt t="28672" x="3302000" y="4930775"/>
          <p14:tracePt t="28679" x="3289300" y="4968875"/>
          <p14:tracePt t="28686" x="3289300" y="5005388"/>
          <p14:tracePt t="28694" x="3276600" y="5043488"/>
          <p14:tracePt t="28701" x="3276600" y="5081588"/>
          <p14:tracePt t="28708" x="3276600" y="5118100"/>
          <p14:tracePt t="28714" x="3276600" y="5156200"/>
          <p14:tracePt t="28722" x="3276600" y="5181600"/>
          <p14:tracePt t="28730" x="3276600" y="5218113"/>
          <p14:tracePt t="28736" x="3276600" y="5243513"/>
          <p14:tracePt t="28743" x="3276600" y="5268913"/>
          <p14:tracePt t="28751" x="3276600" y="5281613"/>
          <p14:tracePt t="28757" x="3276600" y="5294313"/>
          <p14:tracePt t="28773" x="3276600" y="5305425"/>
          <p14:tracePt t="28785" x="3276600" y="5318125"/>
          <p14:tracePt t="28814" x="3276600" y="5330825"/>
          <p14:tracePt t="28850" x="3276600" y="5343525"/>
          <p14:tracePt t="29452" x="3276600" y="5330825"/>
          <p14:tracePt t="29480" x="3276600" y="5318125"/>
          <p14:tracePt t="29524" x="3276600" y="5305425"/>
          <p14:tracePt t="29538" x="3276600" y="5294313"/>
          <p14:tracePt t="29544" x="3276600" y="5281613"/>
          <p14:tracePt t="29552" x="3276600" y="5256213"/>
          <p14:tracePt t="29559" x="3276600" y="5230813"/>
          <p14:tracePt t="29566" x="3276600" y="5194300"/>
          <p14:tracePt t="29572" x="3276600" y="5156200"/>
          <p14:tracePt t="29580" x="3276600" y="5118100"/>
          <p14:tracePt t="29589" x="3265488" y="5068888"/>
          <p14:tracePt t="29595" x="3265488" y="5043488"/>
          <p14:tracePt t="29602" x="3252788" y="5005388"/>
          <p14:tracePt t="29609" x="3252788" y="4981575"/>
          <p14:tracePt t="29616" x="3252788" y="4943475"/>
          <p14:tracePt t="29624" x="3240088" y="4918075"/>
          <p14:tracePt t="29630" x="3240088" y="4879975"/>
          <p14:tracePt t="29639" x="3227388" y="4843463"/>
          <p14:tracePt t="29644" x="3227388" y="4818063"/>
          <p14:tracePt t="29651" x="3227388" y="4792663"/>
          <p14:tracePt t="29658" x="3227388" y="4756150"/>
          <p14:tracePt t="29665" x="3227388" y="4718050"/>
          <p14:tracePt t="29672" x="3227388" y="4692650"/>
          <p14:tracePt t="29680" x="3227388" y="4667250"/>
          <p14:tracePt t="29687" x="3227388" y="4643438"/>
          <p14:tracePt t="29695" x="3227388" y="4630738"/>
          <p14:tracePt t="29701" x="3227388" y="4605338"/>
          <p14:tracePt t="29708" x="3227388" y="4567238"/>
          <p14:tracePt t="29722" x="3227388" y="4554538"/>
          <p14:tracePt t="29730" x="3227388" y="4530725"/>
          <p14:tracePt t="29743" x="3227388" y="4518025"/>
          <p14:tracePt t="29750" x="3227388" y="4479925"/>
          <p14:tracePt t="29757" x="3227388" y="4454525"/>
          <p14:tracePt t="29764" x="3227388" y="4418013"/>
          <p14:tracePt t="29773" x="3227388" y="4392613"/>
          <p14:tracePt t="29778" x="3227388" y="4367213"/>
          <p14:tracePt t="29786" x="3227388" y="4330700"/>
          <p14:tracePt t="29794" x="3240088" y="4318000"/>
          <p14:tracePt t="29801" x="3240088" y="4279900"/>
          <p14:tracePt t="29808" x="3240088" y="4254500"/>
          <p14:tracePt t="29815" x="3252788" y="4254500"/>
          <p14:tracePt t="29822" x="3252788" y="4241800"/>
          <p14:tracePt t="29836" x="3252788" y="4230688"/>
          <p14:tracePt t="29843" x="3252788" y="4217988"/>
          <p14:tracePt t="29857" x="3252788" y="4205288"/>
          <p14:tracePt t="29892" x="3252788" y="4192588"/>
          <p14:tracePt t="29921" x="3252788" y="4179888"/>
          <p14:tracePt t="29928" x="3252788" y="4167188"/>
          <p14:tracePt t="29935" x="3265488" y="4154488"/>
          <p14:tracePt t="29942" x="3265488" y="4141788"/>
          <p14:tracePt t="29950" x="3265488" y="4117975"/>
          <p14:tracePt t="29957" x="3276600" y="4079875"/>
          <p14:tracePt t="29963" x="3276600" y="4041775"/>
          <p14:tracePt t="29973" x="3276600" y="4017963"/>
          <p14:tracePt t="29977" x="3276600" y="3967163"/>
          <p14:tracePt t="29984" x="3276600" y="3929063"/>
          <p14:tracePt t="29992" x="3276600" y="3892550"/>
          <p14:tracePt t="30000" x="3276600" y="3829050"/>
          <p14:tracePt t="30007" x="3276600" y="3792538"/>
          <p14:tracePt t="30013" x="3276600" y="3754438"/>
          <p14:tracePt t="30022" x="3276600" y="3716338"/>
          <p14:tracePt t="30027" x="3265488" y="3667125"/>
          <p14:tracePt t="30035" x="3265488" y="3641725"/>
          <p14:tracePt t="30041" x="3265488" y="3603625"/>
          <p14:tracePt t="30049" x="3265488" y="3579813"/>
          <p14:tracePt t="30056" x="3265488" y="3567113"/>
          <p14:tracePt t="30063" x="3265488" y="3541713"/>
          <p14:tracePt t="30070" x="3265488" y="3529013"/>
          <p14:tracePt t="30084" x="3265488" y="3503613"/>
          <p14:tracePt t="30106" x="3265488" y="3490913"/>
          <p14:tracePt t="30113" x="3265488" y="3479800"/>
          <p14:tracePt t="30127" x="3265488" y="3454400"/>
          <p14:tracePt t="30134" x="3289300" y="3416300"/>
          <p14:tracePt t="30141" x="3302000" y="3378200"/>
          <p14:tracePt t="30148" x="3327400" y="3341688"/>
          <p14:tracePt t="30155" x="3340100" y="3303588"/>
          <p14:tracePt t="30162" x="3365500" y="3254375"/>
          <p14:tracePt t="30170" x="3389313" y="3228975"/>
          <p14:tracePt t="30176" x="3389313" y="3203575"/>
          <p14:tracePt t="30183" x="3402013" y="3178175"/>
          <p14:tracePt t="30191" x="3414713" y="3178175"/>
          <p14:tracePt t="30206" x="3414713" y="3165475"/>
          <p14:tracePt t="30233" x="3414713" y="3154363"/>
          <p14:tracePt t="30333" x="3427413" y="3154363"/>
          <p14:tracePt t="30652" x="3427413" y="3165475"/>
          <p14:tracePt t="30702" x="3427413" y="3178175"/>
          <p14:tracePt t="30716" x="3427413" y="3190875"/>
          <p14:tracePt t="30759" x="3427413" y="3203575"/>
          <p14:tracePt t="30793" x="3427413" y="3216275"/>
          <p14:tracePt t="30830" x="3427413" y="3228975"/>
          <p14:tracePt t="30844" x="3427413" y="3241675"/>
          <p14:tracePt t="30872" x="3414713" y="3241675"/>
          <p14:tracePt t="30879" x="3414713" y="3254375"/>
          <p14:tracePt t="30915" x="3414713" y="3267075"/>
          <p14:tracePt t="30936" x="3402013" y="3267075"/>
          <p14:tracePt t="30943" x="3402013" y="3278188"/>
          <p14:tracePt t="30964" x="3402013" y="3290888"/>
          <p14:tracePt t="30985" x="3402013" y="3303588"/>
          <p14:tracePt t="31008" x="3402013" y="3316288"/>
          <p14:tracePt t="31021" x="3402013" y="3328988"/>
          <p14:tracePt t="31028" x="3402013" y="3341688"/>
          <p14:tracePt t="31035" x="3402013" y="3354388"/>
          <p14:tracePt t="31050" x="3402013" y="3367088"/>
          <p14:tracePt t="31057" x="3402013" y="3378200"/>
          <p14:tracePt t="31063" x="3402013" y="3390900"/>
          <p14:tracePt t="31073" x="3402013" y="3403600"/>
          <p14:tracePt t="31077" x="3402013" y="3416300"/>
          <p14:tracePt t="31084" x="3402013" y="3429000"/>
          <p14:tracePt t="31092" x="3402013" y="3441700"/>
          <p14:tracePt t="31100" x="3402013" y="3454400"/>
          <p14:tracePt t="31107" x="3402013" y="3467100"/>
          <p14:tracePt t="31113" x="3414713" y="3490913"/>
          <p14:tracePt t="31122" x="3414713" y="3516313"/>
          <p14:tracePt t="31128" x="3414713" y="3541713"/>
          <p14:tracePt t="31135" x="3414713" y="3567113"/>
          <p14:tracePt t="31142" x="3414713" y="3590925"/>
          <p14:tracePt t="31149" x="3414713" y="3616325"/>
          <p14:tracePt t="31156" x="3414713" y="3641725"/>
          <p14:tracePt t="31163" x="3414713" y="3654425"/>
          <p14:tracePt t="31172" x="3414713" y="3679825"/>
          <p14:tracePt t="31177" x="3414713" y="3692525"/>
          <p14:tracePt t="31191" x="3414713" y="3716338"/>
          <p14:tracePt t="31199" x="3427413" y="3716338"/>
          <p14:tracePt t="31206" x="3427413" y="3729038"/>
          <p14:tracePt t="31222" x="3427413" y="3741738"/>
          <p14:tracePt t="31227" x="3427413" y="3754438"/>
          <p14:tracePt t="31234" x="3427413" y="3767138"/>
          <p14:tracePt t="31249" x="3427413" y="3779838"/>
          <p14:tracePt t="31270" x="3427413" y="3792538"/>
          <p14:tracePt t="31290" x="3427413" y="3803650"/>
          <p14:tracePt t="31298" x="3427413" y="3816350"/>
          <p14:tracePt t="31313" x="3427413" y="3829050"/>
          <p14:tracePt t="31327" x="3440113" y="3854450"/>
          <p14:tracePt t="31341" x="3440113" y="3867150"/>
          <p14:tracePt t="31348" x="3440113" y="3879850"/>
          <p14:tracePt t="31362" x="3440113" y="3892550"/>
          <p14:tracePt t="31369" x="3440113" y="3905250"/>
          <p14:tracePt t="31376" x="3440113" y="3916363"/>
          <p14:tracePt t="31390" x="3440113" y="3929063"/>
          <p14:tracePt t="31397" x="3440113" y="3941763"/>
          <p14:tracePt t="31405" x="3440113" y="3954463"/>
          <p14:tracePt t="31419" x="3440113" y="3967163"/>
          <p14:tracePt t="31426" x="3440113" y="3979863"/>
          <p14:tracePt t="31433" x="3440113" y="3992563"/>
          <p14:tracePt t="31447" x="3440113" y="4005263"/>
          <p14:tracePt t="31455" x="3440113" y="4017963"/>
          <p14:tracePt t="31461" x="3440113" y="4029075"/>
          <p14:tracePt t="31475" x="3440113" y="4041775"/>
          <p14:tracePt t="31482" x="3440113" y="4054475"/>
          <p14:tracePt t="31496" x="3440113" y="4067175"/>
          <p14:tracePt t="31505" x="3440113" y="4079875"/>
          <p14:tracePt t="31511" x="3440113" y="4092575"/>
          <p14:tracePt t="31525" x="3440113" y="4105275"/>
          <p14:tracePt t="31532" x="3440113" y="4117975"/>
          <p14:tracePt t="31540" x="3440113" y="4129088"/>
          <p14:tracePt t="31555" x="3440113" y="4141788"/>
          <p14:tracePt t="31575" x="3427413" y="4154488"/>
          <p14:tracePt t="31590" x="3427413" y="4167188"/>
          <p14:tracePt t="31610" x="3427413" y="4179888"/>
          <p14:tracePt t="31624" x="3427413" y="4192588"/>
          <p14:tracePt t="31631" x="3427413" y="4205288"/>
          <p14:tracePt t="31638" x="3414713" y="4217988"/>
          <p14:tracePt t="31646" x="3414713" y="4241800"/>
          <p14:tracePt t="31653" x="3402013" y="4267200"/>
          <p14:tracePt t="31660" x="3402013" y="4279900"/>
          <p14:tracePt t="31667" x="3402013" y="4292600"/>
          <p14:tracePt t="31674" x="3402013" y="4318000"/>
          <p14:tracePt t="31681" x="3402013" y="4330700"/>
          <p14:tracePt t="31689" x="3402013" y="4341813"/>
          <p14:tracePt t="31695" x="3402013" y="4367213"/>
          <p14:tracePt t="31703" x="3402013" y="4379913"/>
          <p14:tracePt t="31710" x="3402013" y="4392613"/>
          <p14:tracePt t="31731" x="3402013" y="4405313"/>
          <p14:tracePt t="31746" x="3402013" y="4418013"/>
          <p14:tracePt t="31759" x="3402013" y="4430713"/>
          <p14:tracePt t="31773" x="3389313" y="4443413"/>
          <p14:tracePt t="31810" x="3389313" y="4454525"/>
          <p14:tracePt t="31831" x="3389313" y="4467225"/>
          <p14:tracePt t="31852" x="3389313" y="4479925"/>
          <p14:tracePt t="31866" x="3389313" y="4492625"/>
          <p14:tracePt t="31872" x="3389313" y="4505325"/>
          <p14:tracePt t="31887" x="3389313" y="4518025"/>
          <p14:tracePt t="31902" x="3389313" y="4530725"/>
          <p14:tracePt t="31931" x="3389313" y="4543425"/>
          <p14:tracePt t="31944" x="3389313" y="4554538"/>
          <p14:tracePt t="32263" x="3389313" y="4543425"/>
          <p14:tracePt t="32284" x="3389313" y="4530725"/>
          <p14:tracePt t="32298" x="3389313" y="4518025"/>
          <p14:tracePt t="32313" x="3389313" y="4492625"/>
          <p14:tracePt t="32328" x="3389313" y="4479925"/>
          <p14:tracePt t="32335" x="3389313" y="4467225"/>
          <p14:tracePt t="32342" x="3389313" y="4454525"/>
          <p14:tracePt t="32349" x="3389313" y="4443413"/>
          <p14:tracePt t="32358" x="3389313" y="4430713"/>
          <p14:tracePt t="32363" x="3389313" y="4418013"/>
          <p14:tracePt t="32377" x="3389313" y="4392613"/>
          <p14:tracePt t="32384" x="3389313" y="4367213"/>
          <p14:tracePt t="32391" x="3389313" y="4341813"/>
          <p14:tracePt t="32398" x="3389313" y="4305300"/>
          <p14:tracePt t="32405" x="3389313" y="4254500"/>
          <p14:tracePt t="32413" x="3389313" y="4205288"/>
          <p14:tracePt t="32420" x="3389313" y="4079875"/>
          <p14:tracePt t="32427" x="3389313" y="3954463"/>
          <p14:tracePt t="32434" x="3402013" y="3816350"/>
          <p14:tracePt t="32441" x="3402013" y="3692525"/>
          <p14:tracePt t="32448" x="3402013" y="3616325"/>
          <p14:tracePt t="32455" x="3402013" y="3567113"/>
          <p14:tracePt t="32462" x="3402013" y="3529013"/>
          <p14:tracePt t="32469" x="3402013" y="3516313"/>
          <p14:tracePt t="32483" x="3402013" y="3503613"/>
          <p14:tracePt t="32497" x="3402013" y="3490913"/>
          <p14:tracePt t="32526" x="3402013" y="3479800"/>
          <p14:tracePt t="32554" x="3402013" y="3467100"/>
          <p14:tracePt t="32568" x="3402013" y="3454400"/>
          <p14:tracePt t="32575" x="3402013" y="3441700"/>
          <p14:tracePt t="32604" x="3402013" y="3429000"/>
          <p14:tracePt t="32639" x="3402013" y="3416300"/>
          <p14:tracePt t="32875" x="3402013" y="3390900"/>
          <p14:tracePt t="32882" x="3414713" y="3367088"/>
          <p14:tracePt t="32889" x="3414713" y="3341688"/>
          <p14:tracePt t="32896" x="3414713" y="3328988"/>
          <p14:tracePt t="32905" x="3427413" y="3303588"/>
          <p14:tracePt t="32922" x="3427413" y="3290888"/>
          <p14:tracePt t="32932" x="3427413" y="3278188"/>
          <p14:tracePt t="32946" x="3427413" y="3267075"/>
          <p14:tracePt t="32960" x="3427413" y="3254375"/>
          <p14:tracePt t="32981" x="3440113" y="3254375"/>
          <p14:tracePt t="32996" x="3440113" y="3241675"/>
          <p14:tracePt t="33362" x="3440113" y="3254375"/>
          <p14:tracePt t="33371" x="3440113" y="3267075"/>
          <p14:tracePt t="33378" x="3427413" y="3267075"/>
          <p14:tracePt t="33387" x="3427413" y="3278188"/>
          <p14:tracePt t="33394" x="3427413" y="3290888"/>
          <p14:tracePt t="33410" x="3427413" y="3303588"/>
          <p14:tracePt t="33416" x="3414713" y="3316288"/>
          <p14:tracePt t="33423" x="3414713" y="3328988"/>
          <p14:tracePt t="33438" x="3414713" y="3341688"/>
          <p14:tracePt t="33451" x="3402013" y="3367088"/>
          <p14:tracePt t="33466" x="3402013" y="3390900"/>
          <p14:tracePt t="33473" x="3402013" y="3429000"/>
          <p14:tracePt t="33480" x="3402013" y="3454400"/>
          <p14:tracePt t="33488" x="3402013" y="3529013"/>
          <p14:tracePt t="33494" x="3402013" y="3629025"/>
          <p14:tracePt t="33501" x="3402013" y="3729038"/>
          <p14:tracePt t="33509" x="3402013" y="3803650"/>
          <p14:tracePt t="33516" x="3402013" y="3892550"/>
          <p14:tracePt t="33523" x="3414713" y="3979863"/>
          <p14:tracePt t="33530" x="3414713" y="4054475"/>
          <p14:tracePt t="33538" x="3414713" y="4117975"/>
          <p14:tracePt t="33544" x="3414713" y="4154488"/>
          <p14:tracePt t="33551" x="3414713" y="4192588"/>
          <p14:tracePt t="33558" x="3414713" y="4254500"/>
          <p14:tracePt t="33565" x="3414713" y="4305300"/>
          <p14:tracePt t="33572" x="3427413" y="4354513"/>
          <p14:tracePt t="33579" x="3427413" y="4392613"/>
          <p14:tracePt t="33588" x="3427413" y="4443413"/>
          <p14:tracePt t="33593" x="3427413" y="4479925"/>
          <p14:tracePt t="33600" x="3427413" y="4518025"/>
          <p14:tracePt t="33608" x="3427413" y="4554538"/>
          <p14:tracePt t="33615" x="3427413" y="4567238"/>
          <p14:tracePt t="33622" x="3427413" y="4579938"/>
          <p14:tracePt t="33629" x="3427413" y="4592638"/>
          <p14:tracePt t="33643" x="3427413" y="4605338"/>
          <p14:tracePt t="33664" x="3427413" y="4618038"/>
          <p14:tracePt t="33672" x="3427413" y="4630738"/>
          <p14:tracePt t="33693" x="3427413" y="4643438"/>
          <p14:tracePt t="33721" x="3427413" y="4656138"/>
          <p14:tracePt t="35115" x="3478213" y="4667250"/>
          <p14:tracePt t="35122" x="3527425" y="4679950"/>
          <p14:tracePt t="35129" x="3602038" y="4705350"/>
          <p14:tracePt t="35138" x="3689350" y="4743450"/>
          <p14:tracePt t="35143" x="3790950" y="4779963"/>
          <p14:tracePt t="35150" x="3890963" y="4843463"/>
          <p14:tracePt t="35157" x="3965575" y="4879975"/>
          <p14:tracePt t="35164" x="4065588" y="4930775"/>
          <p14:tracePt t="35172" x="4152900" y="4968875"/>
          <p14:tracePt t="35179" x="4240213" y="5018088"/>
          <p14:tracePt t="35186" x="4340225" y="5056188"/>
          <p14:tracePt t="35192" x="4403725" y="5092700"/>
          <p14:tracePt t="35199" x="4478338" y="5130800"/>
          <p14:tracePt t="35207" x="4540250" y="5156200"/>
          <p14:tracePt t="35214" x="4578350" y="5168900"/>
          <p14:tracePt t="35221" x="4616450" y="5181600"/>
          <p14:tracePt t="35228" x="4652963" y="5194300"/>
          <p14:tracePt t="35236" x="4678363" y="5205413"/>
          <p14:tracePt t="35242" x="4691063" y="5205413"/>
          <p14:tracePt t="35250" x="4703763" y="5205413"/>
          <p14:tracePt t="35264" x="4716463" y="5205413"/>
          <p14:tracePt t="35299" x="4727575" y="5205413"/>
          <p14:tracePt t="35321" x="4740275" y="5205413"/>
          <p14:tracePt t="35328" x="4752975" y="5205413"/>
          <p14:tracePt t="35335" x="4778375" y="5194300"/>
          <p14:tracePt t="35342" x="4803775" y="5168900"/>
          <p14:tracePt t="35350" x="4840288" y="5156200"/>
          <p14:tracePt t="35356" x="4852988" y="5130800"/>
          <p14:tracePt t="35363" x="4891088" y="5118100"/>
          <p14:tracePt t="35371" x="4891088" y="5092700"/>
          <p14:tracePt t="35377" x="4916488" y="5092700"/>
          <p14:tracePt t="35384" x="4916488" y="5081588"/>
          <p14:tracePt t="35391" x="4916488" y="5068888"/>
          <p14:tracePt t="35406" x="4929188" y="5068888"/>
          <p14:tracePt t="35412" x="4929188" y="5056188"/>
          <p14:tracePt t="35421" x="4940300" y="5056188"/>
          <p14:tracePt t="35427" x="4965700" y="5030788"/>
          <p14:tracePt t="35434" x="5003800" y="5018088"/>
          <p14:tracePt t="35441" x="5040313" y="4992688"/>
          <p14:tracePt t="35449" x="5091113" y="4968875"/>
          <p14:tracePt t="35456" x="5153025" y="4943475"/>
          <p14:tracePt t="35462" x="5229225" y="4930775"/>
          <p14:tracePt t="35471" x="5291138" y="4918075"/>
          <p14:tracePt t="35476" x="5365750" y="4892675"/>
          <p14:tracePt t="35483" x="5454650" y="4879975"/>
          <p14:tracePt t="35490" x="5503863" y="4868863"/>
          <p14:tracePt t="35497" x="5554663" y="4868863"/>
          <p14:tracePt t="35504" x="5591175" y="4856163"/>
          <p14:tracePt t="35511" x="5616575" y="4856163"/>
          <p14:tracePt t="35521" x="5629275" y="4856163"/>
          <p14:tracePt t="35526" x="5641975" y="4856163"/>
          <p14:tracePt t="35533" x="5665788" y="4856163"/>
          <p14:tracePt t="35548" x="5678488" y="4856163"/>
          <p14:tracePt t="35569" x="5691188" y="4856163"/>
          <p14:tracePt t="35604" x="5703888" y="4856163"/>
          <p14:tracePt t="35626" x="5703888" y="4868863"/>
          <p14:tracePt t="35675" x="5703888" y="4879975"/>
          <p14:tracePt t="35732" x="5716588" y="4879975"/>
          <p14:tracePt t="35802" x="5729288" y="4879975"/>
          <p14:tracePt t="35832" x="5729288" y="4868863"/>
          <p14:tracePt t="35846" x="5741988" y="4868863"/>
          <p14:tracePt t="35867" x="5741988" y="4856163"/>
          <p14:tracePt t="35874" x="5754688" y="4843463"/>
          <p14:tracePt t="35881" x="5767388" y="4830763"/>
          <p14:tracePt t="35889" x="5778500" y="4792663"/>
          <p14:tracePt t="35904" x="5791200" y="4768850"/>
          <p14:tracePt t="35909" x="5803900" y="4756150"/>
          <p14:tracePt t="35924" x="5816600" y="4743450"/>
          <p14:tracePt t="35931" x="5816600" y="4730750"/>
          <p14:tracePt t="35945" x="5816600" y="4718050"/>
          <p14:tracePt t="35954" x="5829300" y="4705350"/>
          <p14:tracePt t="35960" x="5829300" y="4692650"/>
          <p14:tracePt t="35967" x="5829300" y="4667250"/>
          <p14:tracePt t="35973" x="5842000" y="4630738"/>
          <p14:tracePt t="35981" x="5854700" y="4592638"/>
          <p14:tracePt t="35987" x="5867400" y="4543425"/>
          <p14:tracePt t="35994" x="5878513" y="4492625"/>
          <p14:tracePt t="36001" x="5891213" y="4430713"/>
          <p14:tracePt t="36008" x="5903913" y="4354513"/>
          <p14:tracePt t="36015" x="5929313" y="4292600"/>
          <p14:tracePt t="36023" x="5942013" y="4230688"/>
          <p14:tracePt t="36030" x="5942013" y="4205288"/>
          <p14:tracePt t="36037" x="5954713" y="4179888"/>
          <p14:tracePt t="36044" x="5967413" y="4154488"/>
          <p14:tracePt t="36052" x="5967413" y="4141788"/>
          <p14:tracePt t="36059" x="5967413" y="4105275"/>
          <p14:tracePt t="36066" x="5978525" y="4079875"/>
          <p14:tracePt t="36073" x="5991225" y="4041775"/>
          <p14:tracePt t="36080" x="6016625" y="3992563"/>
          <p14:tracePt t="36087" x="6042025" y="3916363"/>
          <p14:tracePt t="36094" x="6067425" y="3841750"/>
          <p14:tracePt t="36101" x="6103938" y="3754438"/>
          <p14:tracePt t="36107" x="6142038" y="3679825"/>
          <p14:tracePt t="36115" x="6167438" y="3603625"/>
          <p14:tracePt t="36123" x="6191250" y="3554413"/>
          <p14:tracePt t="36130" x="6216650" y="3490913"/>
          <p14:tracePt t="36137" x="6254750" y="3416300"/>
          <p14:tracePt t="36144" x="6291263" y="3354388"/>
          <p14:tracePt t="36151" x="6329363" y="3290888"/>
          <p14:tracePt t="36158" x="6354763" y="3241675"/>
          <p14:tracePt t="36165" x="6380163" y="3203575"/>
          <p14:tracePt t="36172" x="6403975" y="3178175"/>
          <p14:tracePt t="36179" x="6403975" y="3154363"/>
          <p14:tracePt t="36187" x="6429375" y="3141663"/>
          <p14:tracePt t="36193" x="6429375" y="3116263"/>
          <p14:tracePt t="36200" x="6442075" y="3116263"/>
          <p14:tracePt t="36207" x="6454775" y="3103563"/>
          <p14:tracePt t="36214" x="6467475" y="3090863"/>
          <p14:tracePt t="36223" x="6467475" y="3078163"/>
          <p14:tracePt t="36229" x="6492875" y="3078163"/>
          <p14:tracePt t="36237" x="6503988" y="3054350"/>
          <p14:tracePt t="36243" x="6529388" y="3054350"/>
          <p14:tracePt t="36251" x="6542088" y="3041650"/>
          <p14:tracePt t="36258" x="6554788" y="3028950"/>
          <p14:tracePt t="36265" x="6567488" y="3028950"/>
          <p14:tracePt t="36286" x="6580188" y="3016250"/>
          <p14:tracePt t="36306" x="6592888" y="3016250"/>
          <p14:tracePt t="36321" x="6592888" y="3003550"/>
          <p14:tracePt t="36336" x="6604000" y="3003550"/>
          <p14:tracePt t="36392" x="6604000" y="2990850"/>
          <p14:tracePt t="36406" x="6616700" y="2990850"/>
          <p14:tracePt t="36429" x="6629400" y="2978150"/>
          <p14:tracePt t="36435" x="6642100" y="2978150"/>
          <p14:tracePt t="36456" x="6654800" y="2978150"/>
          <p14:tracePt t="36470" x="6667500" y="2978150"/>
          <p14:tracePt t="36484" x="6680200" y="2978150"/>
          <p14:tracePt t="36499" x="6692900" y="2978150"/>
          <p14:tracePt t="36506" x="6704013" y="2978150"/>
          <p14:tracePt t="36520" x="6716713" y="2978150"/>
          <p14:tracePt t="36527" x="6742113" y="2978150"/>
          <p14:tracePt t="36534" x="6754813" y="2978150"/>
          <p14:tracePt t="36541" x="6767513" y="2978150"/>
          <p14:tracePt t="36549" x="6780213" y="2978150"/>
          <p14:tracePt t="36555" x="6792913" y="2978150"/>
          <p14:tracePt t="36571" x="6805613" y="2978150"/>
          <p14:tracePt t="36584" x="6816725" y="2978150"/>
          <p14:tracePt t="36612" x="6829425" y="2978150"/>
          <p14:tracePt t="38279" x="6829425" y="2990850"/>
          <p14:tracePt t="38293" x="6816725" y="2990850"/>
          <p14:tracePt t="38314" x="6816725" y="3003550"/>
          <p14:tracePt t="38328" x="6816725" y="3016250"/>
          <p14:tracePt t="38334" x="6805613" y="3016250"/>
          <p14:tracePt t="38342" x="6805613" y="3028950"/>
          <p14:tracePt t="38369" x="6792913" y="3028950"/>
          <p14:tracePt t="38377" x="6792913" y="3041650"/>
          <p14:tracePt t="38412" x="6792913" y="3054350"/>
          <p14:tracePt t="38426" x="6780213" y="3054350"/>
          <p14:tracePt t="38961" x="6780213" y="3065463"/>
          <p14:tracePt t="38967" x="6780213" y="3078163"/>
          <p14:tracePt t="38995" x="6767513" y="3090863"/>
          <p14:tracePt t="39030" x="6754813" y="3103563"/>
          <p14:tracePt t="39044" x="6754813" y="3116263"/>
          <p14:tracePt t="39129" x="6742113" y="3116263"/>
          <p14:tracePt t="39164" x="6729413" y="3116263"/>
          <p14:tracePt t="39178" x="6716713" y="3116263"/>
          <p14:tracePt t="39192" x="6716713" y="3128963"/>
          <p14:tracePt t="39199" x="6704013" y="3128963"/>
          <p14:tracePt t="39213" x="6692900" y="3141663"/>
          <p14:tracePt t="39221" x="6680200" y="3154363"/>
          <p14:tracePt t="39227" x="6654800" y="3154363"/>
          <p14:tracePt t="39234" x="6629400" y="3178175"/>
          <p14:tracePt t="39241" x="6616700" y="3178175"/>
          <p14:tracePt t="39248" x="6592888" y="3203575"/>
          <p14:tracePt t="39255" x="6580188" y="3216275"/>
          <p14:tracePt t="39262" x="6567488" y="3216275"/>
          <p14:tracePt t="39283" x="6554788" y="3228975"/>
          <p14:tracePt t="39311" x="6542088" y="3228975"/>
          <p14:tracePt t="39333" x="6529388" y="3228975"/>
          <p14:tracePt t="39361" x="6529388" y="3241675"/>
          <p14:tracePt t="39424" x="6516688" y="3241675"/>
          <p14:tracePt t="39445" x="6503988" y="3241675"/>
          <p14:tracePt t="39460" x="6492875" y="3254375"/>
          <p14:tracePt t="39466" x="6480175" y="3267075"/>
          <p14:tracePt t="39481" x="6467475" y="3278188"/>
          <p14:tracePt t="39494" x="6442075" y="3290888"/>
          <p14:tracePt t="39501" x="6429375" y="3303588"/>
          <p14:tracePt t="39508" x="6416675" y="3316288"/>
          <p14:tracePt t="39515" x="6403975" y="3328988"/>
          <p14:tracePt t="39523" x="6391275" y="3328988"/>
          <p14:tracePt t="39529" x="6367463" y="3354388"/>
          <p14:tracePt t="39543" x="6354763" y="3367088"/>
          <p14:tracePt t="39550" x="6329363" y="3378200"/>
          <p14:tracePt t="39557" x="6329363" y="3390900"/>
          <p14:tracePt t="39564" x="6303963" y="3403600"/>
          <p14:tracePt t="39572" x="6291263" y="3403600"/>
          <p14:tracePt t="39578" x="6267450" y="3416300"/>
          <p14:tracePt t="39586" x="6267450" y="3429000"/>
          <p14:tracePt t="39592" x="6254750" y="3441700"/>
          <p14:tracePt t="39600" x="6242050" y="3441700"/>
          <p14:tracePt t="39606" x="6229350" y="3454400"/>
          <p14:tracePt t="39613" x="6203950" y="3479800"/>
          <p14:tracePt t="39621" x="6191250" y="3490913"/>
          <p14:tracePt t="39627" x="6191250" y="3503613"/>
          <p14:tracePt t="39636" x="6167438" y="3516313"/>
          <p14:tracePt t="39641" x="6167438" y="3529013"/>
          <p14:tracePt t="39649" x="6154738" y="3529013"/>
          <p14:tracePt t="39656" x="6154738" y="3541713"/>
          <p14:tracePt t="39670" x="6129338" y="3554413"/>
          <p14:tracePt t="39677" x="6116638" y="3567113"/>
          <p14:tracePt t="39684" x="6103938" y="3579813"/>
          <p14:tracePt t="39691" x="6078538" y="3590925"/>
          <p14:tracePt t="39697" x="6078538" y="3603625"/>
          <p14:tracePt t="39705" x="6067425" y="3616325"/>
          <p14:tracePt t="39712" x="6067425" y="3629025"/>
          <p14:tracePt t="39720" x="6054725" y="3629025"/>
          <p14:tracePt t="39726" x="6042025" y="3641725"/>
          <p14:tracePt t="39747" x="6029325" y="3654425"/>
          <p14:tracePt t="39775" x="6016625" y="3667125"/>
          <p14:tracePt t="39810" x="6016625" y="3679825"/>
          <p14:tracePt t="39817" x="6003925" y="3679825"/>
          <p14:tracePt t="39831" x="6003925" y="3692525"/>
          <p14:tracePt t="39839" x="5991225" y="3703638"/>
          <p14:tracePt t="39852" x="5991225" y="3716338"/>
          <p14:tracePt t="39867" x="5978525" y="3729038"/>
          <p14:tracePt t="39874" x="5978525" y="3741738"/>
          <p14:tracePt t="39888" x="5978525" y="3754438"/>
          <p14:tracePt t="39894" x="5978525" y="3779838"/>
          <p14:tracePt t="39903" x="5967413" y="3779838"/>
          <p14:tracePt t="39909" x="5967413" y="3792538"/>
          <p14:tracePt t="39916" x="5954713" y="3803650"/>
          <p14:tracePt t="39923" x="5954713" y="3816350"/>
          <p14:tracePt t="39937" x="5954713" y="3829050"/>
          <p14:tracePt t="39951" x="5954713" y="3841750"/>
          <p14:tracePt t="39972" x="5954713" y="3854450"/>
          <p14:tracePt t="39986" x="5954713" y="3867150"/>
          <p14:tracePt t="40021" x="5954713" y="3879850"/>
          <p14:tracePt t="40232" x="5954713" y="3905250"/>
          <p14:tracePt t="40239" x="5954713" y="3941763"/>
          <p14:tracePt t="40246" x="5954713" y="3967163"/>
          <p14:tracePt t="40253" x="5967413" y="3979863"/>
          <p14:tracePt t="40260" x="5967413" y="3992563"/>
          <p14:tracePt t="40267" x="5967413" y="4005263"/>
          <p14:tracePt t="40274" x="5967413" y="4017963"/>
          <p14:tracePt t="40288" x="5967413" y="4029075"/>
          <p14:tracePt t="40323" x="5967413" y="4041775"/>
          <p14:tracePt t="40359" x="5967413" y="4054475"/>
          <p14:tracePt t="40408" x="5967413" y="4067175"/>
          <p14:tracePt t="40443" x="5967413" y="4079875"/>
          <p14:tracePt t="40457" x="5967413" y="4092575"/>
          <p14:tracePt t="40464" x="5967413" y="4105275"/>
          <p14:tracePt t="40471" x="5967413" y="4129088"/>
          <p14:tracePt t="40478" x="5967413" y="4154488"/>
          <p14:tracePt t="40486" x="5967413" y="4167188"/>
          <p14:tracePt t="40492" x="5978525" y="4205288"/>
          <p14:tracePt t="40499" x="5978525" y="4230688"/>
          <p14:tracePt t="40506" x="5978525" y="4254500"/>
          <p14:tracePt t="40513" x="5978525" y="4279900"/>
          <p14:tracePt t="40520" x="5978525" y="4292600"/>
          <p14:tracePt t="40527" x="5978525" y="4305300"/>
          <p14:tracePt t="40541" x="5978525" y="4318000"/>
          <p14:tracePt t="40555" x="5978525" y="4330700"/>
          <p14:tracePt t="40590" x="5978525" y="4341813"/>
          <p14:tracePt t="40604" x="5978525" y="4354513"/>
          <p14:tracePt t="40661" x="5991225" y="4367213"/>
          <p14:tracePt t="40675" x="6003925" y="4392613"/>
          <p14:tracePt t="40682" x="6029325" y="4443413"/>
          <p14:tracePt t="40688" x="6054725" y="4492625"/>
          <p14:tracePt t="40696" x="6091238" y="4579938"/>
          <p14:tracePt t="40703" x="6129338" y="4656138"/>
          <p14:tracePt t="40710" x="6154738" y="4779963"/>
          <p14:tracePt t="40717" x="6191250" y="4868863"/>
          <p14:tracePt t="40724" x="6216650" y="4905375"/>
          <p14:tracePt t="40731" x="6229350" y="4943475"/>
          <p14:tracePt t="40739" x="6229350" y="4956175"/>
          <p14:tracePt t="40745" x="6229350" y="4981575"/>
          <p14:tracePt t="40773" x="6229350" y="4992688"/>
          <p14:tracePt t="41061" x="6216650" y="4968875"/>
          <p14:tracePt t="41068" x="6191250" y="4930775"/>
          <p14:tracePt t="41075" x="6180138" y="4892675"/>
          <p14:tracePt t="41082" x="6154738" y="4856163"/>
          <p14:tracePt t="41089" x="6116638" y="4818063"/>
          <p14:tracePt t="41096" x="6103938" y="4792663"/>
          <p14:tracePt t="41103" x="6091238" y="4779963"/>
          <p14:tracePt t="41110" x="6091238" y="4768850"/>
          <p14:tracePt t="41119" x="6091238" y="4743450"/>
          <p14:tracePt t="41124" x="6078538" y="4743450"/>
          <p14:tracePt t="41131" x="6078538" y="4730750"/>
          <p14:tracePt t="41145" x="6078538" y="4718050"/>
          <p14:tracePt t="41153" x="6078538" y="4705350"/>
          <p14:tracePt t="41160" x="6078538" y="4692650"/>
          <p14:tracePt t="41173" x="6078538" y="4679950"/>
          <p14:tracePt t="41181" x="6067425" y="4667250"/>
          <p14:tracePt t="41187" x="6067425" y="4656138"/>
          <p14:tracePt t="41194" x="6067425" y="4618038"/>
          <p14:tracePt t="41202" x="6067425" y="4567238"/>
          <p14:tracePt t="41209" x="6054725" y="4492625"/>
          <p14:tracePt t="41216" x="6054725" y="4430713"/>
          <p14:tracePt t="41223" x="6042025" y="4379913"/>
          <p14:tracePt t="41229" x="6042025" y="4341813"/>
          <p14:tracePt t="41238" x="6042025" y="4318000"/>
          <p14:tracePt t="41244" x="6042025" y="4292600"/>
          <p14:tracePt t="41252" x="6042025" y="4279900"/>
          <p14:tracePt t="41265" x="6042025" y="4267200"/>
          <p14:tracePt t="41300" x="6042025" y="4254500"/>
          <p14:tracePt t="41349" x="6042025" y="4241800"/>
          <p14:tracePt t="41370" x="6042025" y="4230688"/>
          <p14:tracePt t="41377" x="6042025" y="4217988"/>
          <p14:tracePt t="41391" x="6042025" y="4205288"/>
          <p14:tracePt t="41399" x="6042025" y="4179888"/>
          <p14:tracePt t="41405" x="6042025" y="4141788"/>
          <p14:tracePt t="41412" x="6042025" y="4129088"/>
          <p14:tracePt t="41420" x="6029325" y="4129088"/>
          <p14:tracePt t="41426" x="6029325" y="4117975"/>
          <p14:tracePt t="41434" x="6029325" y="4105275"/>
          <p14:tracePt t="41455" x="6029325" y="4092575"/>
          <p14:tracePt t="41483" x="6029325" y="4079875"/>
          <p14:tracePt t="41504" x="6029325" y="4067175"/>
          <p14:tracePt t="41511" x="6029325" y="4054475"/>
          <p14:tracePt t="41519" x="6029325" y="4029075"/>
          <p14:tracePt t="41525" x="6029325" y="4005263"/>
          <p14:tracePt t="41532" x="6029325" y="3979863"/>
          <p14:tracePt t="41546" x="6029325" y="3967163"/>
          <p14:tracePt t="41561" x="6029325" y="3954463"/>
          <p14:tracePt t="41569" x="6029325" y="3941763"/>
          <p14:tracePt t="41603" x="6029325" y="3929063"/>
          <p14:tracePt t="41631" x="6029325" y="3916363"/>
          <p14:tracePt t="41653" x="6029325" y="3905250"/>
          <p14:tracePt t="41667" x="6029325" y="3892550"/>
          <p14:tracePt t="41680" x="6029325" y="3879850"/>
          <p14:tracePt t="41701" x="6042025" y="3879850"/>
          <p14:tracePt t="41708" x="6042025" y="3867150"/>
          <p14:tracePt t="41715" x="6054725" y="3867150"/>
          <p14:tracePt t="41722" x="6054725" y="3854450"/>
          <p14:tracePt t="41730" x="6067425" y="3841750"/>
          <p14:tracePt t="41737" x="6067425" y="3816350"/>
          <p14:tracePt t="41744" x="6078538" y="3816350"/>
          <p14:tracePt t="41753" x="6078538" y="3803650"/>
          <p14:tracePt t="41758" x="6091238" y="3767138"/>
          <p14:tracePt t="41765" x="6091238" y="3754438"/>
          <p14:tracePt t="41772" x="6091238" y="3741738"/>
          <p14:tracePt t="41779" x="6103938" y="3741738"/>
          <p14:tracePt t="41786" x="6116638" y="3729038"/>
          <p14:tracePt t="41793" x="6129338" y="3703638"/>
          <p14:tracePt t="41807" x="6129338" y="3692525"/>
          <p14:tracePt t="41814" x="6142038" y="3692525"/>
          <p14:tracePt t="41821" x="6154738" y="3679825"/>
          <p14:tracePt t="41842" x="6180138" y="3654425"/>
          <p14:tracePt t="41849" x="6203950" y="3641725"/>
          <p14:tracePt t="41856" x="6229350" y="3616325"/>
          <p14:tracePt t="41863" x="6254750" y="3616325"/>
          <p14:tracePt t="41871" x="6267450" y="3590925"/>
          <p14:tracePt t="41878" x="6303963" y="3579813"/>
          <p14:tracePt t="41886" x="6316663" y="3554413"/>
          <p14:tracePt t="41891" x="6342063" y="3541713"/>
          <p14:tracePt t="41899" x="6367463" y="3516313"/>
          <p14:tracePt t="41905" x="6391275" y="3490913"/>
          <p14:tracePt t="41912" x="6403975" y="3479800"/>
          <p14:tracePt t="41920" x="6429375" y="3467100"/>
          <p14:tracePt t="41935" x="6467475" y="3441700"/>
          <p14:tracePt t="41940" x="6467475" y="3429000"/>
          <p14:tracePt t="41948" x="6480175" y="3429000"/>
          <p14:tracePt t="41955" x="6480175" y="3416300"/>
          <p14:tracePt t="41961" x="6492875" y="3416300"/>
          <p14:tracePt t="41969" x="6492875" y="3403600"/>
          <p14:tracePt t="41976" x="6492875" y="3390900"/>
          <p14:tracePt t="41982" x="6503988" y="3390900"/>
          <p14:tracePt t="41990" x="6516688" y="3378200"/>
          <p14:tracePt t="42004" x="6529388" y="3367088"/>
          <p14:tracePt t="42011" x="6542088" y="3354388"/>
          <p14:tracePt t="42019" x="6554788" y="3341688"/>
          <p14:tracePt t="42024" x="6567488" y="3328988"/>
          <p14:tracePt t="42032" x="6580188" y="3316288"/>
          <p14:tracePt t="42046" x="6592888" y="3303588"/>
          <p14:tracePt t="42052" x="6604000" y="3290888"/>
          <p14:tracePt t="42060" x="6616700" y="3278188"/>
          <p14:tracePt t="42068" x="6616700" y="3267075"/>
          <p14:tracePt t="42074" x="6629400" y="3267075"/>
          <p14:tracePt t="42081" x="6642100" y="3254375"/>
          <p14:tracePt t="42088" x="6654800" y="3241675"/>
          <p14:tracePt t="42095" x="6654800" y="3228975"/>
          <p14:tracePt t="42102" x="6667500" y="3228975"/>
          <p14:tracePt t="42109" x="6680200" y="3216275"/>
          <p14:tracePt t="42116" x="6692900" y="3203575"/>
          <p14:tracePt t="42123" x="6692900" y="3190875"/>
          <p14:tracePt t="42130" x="6704013" y="3190875"/>
          <p14:tracePt t="42137" x="6704013" y="3178175"/>
          <p14:tracePt t="42144" x="6716713" y="3178175"/>
          <p14:tracePt t="42152" x="6716713" y="3165475"/>
          <p14:tracePt t="42172" x="6729413" y="3165475"/>
          <p14:tracePt t="42179" x="6729413" y="3154363"/>
          <p14:tracePt t="42215" x="6729413" y="3141663"/>
          <p14:tracePt t="42228" x="6742113" y="3141663"/>
          <p14:tracePt t="42236" x="6742113" y="3128963"/>
          <p14:tracePt t="42242" x="6754813" y="3090863"/>
          <p14:tracePt t="42250" x="6754813" y="3065463"/>
          <p14:tracePt t="42256" x="6780213" y="3041650"/>
          <p14:tracePt t="42263" x="6780213" y="3003550"/>
          <p14:tracePt t="42271" x="6780213" y="2978150"/>
          <p14:tracePt t="42278" x="6780213" y="2952750"/>
          <p14:tracePt t="42285" x="6780213" y="2928938"/>
          <p14:tracePt t="42292" x="6780213" y="2916238"/>
          <p14:tracePt t="42306" x="6780213" y="2903538"/>
          <p14:tracePt t="42313" x="6780213" y="2890838"/>
          <p14:tracePt t="42334" x="6780213" y="2878138"/>
          <p14:tracePt t="42369" x="6780213" y="2865438"/>
          <p14:tracePt t="42874" x="6767513" y="2852738"/>
          <p14:tracePt t="42882" x="6729413" y="2828925"/>
          <p14:tracePt t="42889" x="6692900" y="2816225"/>
          <p14:tracePt t="42896" x="6667500" y="2790825"/>
          <p14:tracePt t="42902" x="6654800" y="2778125"/>
          <p14:tracePt t="42910" x="6642100" y="2765425"/>
          <p14:tracePt t="42920" x="6616700" y="2752725"/>
          <p14:tracePt t="42934" x="6592888" y="2740025"/>
          <p14:tracePt t="42938" x="6580188" y="2740025"/>
          <p14:tracePt t="42945" x="6567488" y="2740025"/>
          <p14:tracePt t="42952" x="6567488" y="2728913"/>
          <p14:tracePt t="42973" x="6554788" y="2728913"/>
          <p14:tracePt t="43008" x="6542088" y="2728913"/>
          <p14:tracePt t="50930" x="6667500" y="2765425"/>
          <p14:tracePt t="50936" x="6916738" y="2840038"/>
          <p14:tracePt t="50943" x="7167563" y="2928938"/>
          <p14:tracePt t="50950" x="7392988" y="2978150"/>
          <p14:tracePt t="50965" x="7954963" y="3090863"/>
          <p14:tracePt t="50971" x="8231188" y="3165475"/>
          <p14:tracePt t="50979" x="8505825" y="3228975"/>
          <p14:tracePt t="50986" x="8705850" y="3278188"/>
          <p14:tracePt t="50993" x="8856663" y="3341688"/>
          <p14:tracePt t="51000" x="9005888" y="3378200"/>
          <p14:tracePt t="52813" x="8393113" y="3441700"/>
          <p14:tracePt t="52820" x="8080375" y="3467100"/>
          <p14:tracePt t="52827" x="7754938" y="3503613"/>
          <p14:tracePt t="52834" x="7567613" y="3529013"/>
          <p14:tracePt t="52841" x="7342188" y="3567113"/>
          <p14:tracePt t="52850" x="7180263" y="3590925"/>
          <p14:tracePt t="52854" x="7042150" y="3616325"/>
          <p14:tracePt t="52862" x="6954838" y="3641725"/>
          <p14:tracePt t="52869" x="6892925" y="3667125"/>
          <p14:tracePt t="52876" x="6854825" y="3679825"/>
          <p14:tracePt t="52882" x="6842125" y="3679825"/>
          <p14:tracePt t="52890" x="6829425" y="3679825"/>
          <p14:tracePt t="52904" x="6829425" y="3692525"/>
          <p14:tracePt t="53927" x="6542088" y="3841750"/>
          <p14:tracePt t="53934" x="6078538" y="4117975"/>
          <p14:tracePt t="53941" x="5678488" y="4367213"/>
          <p14:tracePt t="53950" x="5303838" y="4605338"/>
          <p14:tracePt t="53955" x="4903788" y="4856163"/>
          <p14:tracePt t="53962" x="4552950" y="5092700"/>
          <p14:tracePt t="53970" x="4214813" y="5330825"/>
          <p14:tracePt t="53977" x="3940175" y="5543550"/>
          <p14:tracePt t="53983" x="3627438" y="5794375"/>
          <p14:tracePt t="53991" x="3340100" y="6045200"/>
          <p14:tracePt t="53999" x="3114675" y="6245225"/>
          <p14:tracePt t="54005" x="2952750" y="6407150"/>
          <p14:tracePt t="54012" x="2763838" y="6594475"/>
          <p14:tracePt t="54019" x="2640013" y="6745288"/>
          <p14:tracePt t="55045" x="0" y="0"/>
        </p14:tracePtLst>
        <p14:tracePtLst>
          <p14:tracePt t="59471" x="3179763" y="6188075"/>
          <p14:tracePt t="59741" x="3514725" y="6132513"/>
          <p14:tracePt t="59748" x="3902075" y="5732463"/>
          <p14:tracePt t="59755" x="4240213" y="5381625"/>
          <p14:tracePt t="59764" x="4516438" y="5081588"/>
          <p14:tracePt t="59769" x="4765675" y="4830763"/>
          <p14:tracePt t="59776" x="5003800" y="4592638"/>
          <p14:tracePt t="59784" x="5191125" y="4405313"/>
          <p14:tracePt t="59790" x="5403850" y="4230688"/>
          <p14:tracePt t="59798" x="5541963" y="4092575"/>
          <p14:tracePt t="59804" x="5641975" y="3992563"/>
          <p14:tracePt t="59814" x="5729288" y="3905250"/>
          <p14:tracePt t="59819" x="5803900" y="3841750"/>
          <p14:tracePt t="59826" x="5867400" y="3754438"/>
          <p14:tracePt t="59833" x="5916613" y="3667125"/>
          <p14:tracePt t="59840" x="5967413" y="3567113"/>
          <p14:tracePt t="59848" x="6003925" y="3490913"/>
          <p14:tracePt t="59854" x="6042025" y="3429000"/>
          <p14:tracePt t="59862" x="6067425" y="3378200"/>
          <p14:tracePt t="59869" x="6078538" y="3341688"/>
          <p14:tracePt t="59876" x="6091238" y="3316288"/>
          <p14:tracePt t="59884" x="6116638" y="3290888"/>
          <p14:tracePt t="59890" x="6116638" y="3267075"/>
          <p14:tracePt t="59897" x="6142038" y="3254375"/>
          <p14:tracePt t="59903" x="6142038" y="3228975"/>
          <p14:tracePt t="59919" x="6154738" y="3216275"/>
          <p14:tracePt t="59933" x="6154738" y="3203575"/>
          <p14:tracePt t="59954" x="6154738" y="3190875"/>
          <p14:tracePt t="59961" x="6167438" y="3178175"/>
          <p14:tracePt t="59968" x="6180138" y="3141663"/>
          <p14:tracePt t="59975" x="6191250" y="3103563"/>
          <p14:tracePt t="59983" x="6191250" y="3065463"/>
          <p14:tracePt t="59989" x="6203950" y="3016250"/>
          <p14:tracePt t="59997" x="6216650" y="2978150"/>
          <p14:tracePt t="60003" x="6216650" y="2952750"/>
          <p14:tracePt t="60011" x="6229350" y="2928938"/>
          <p14:tracePt t="60018" x="6229350" y="2916238"/>
          <p14:tracePt t="60025" x="6229350" y="2890838"/>
          <p14:tracePt t="60033" x="6229350" y="2865438"/>
          <p14:tracePt t="60039" x="6229350" y="2840038"/>
          <p14:tracePt t="60049" x="6229350" y="2828925"/>
          <p14:tracePt t="60053" x="6229350" y="2816225"/>
          <p14:tracePt t="60067" x="6229350" y="2803525"/>
          <p14:tracePt t="60082" x="6229350" y="2790825"/>
          <p14:tracePt t="60095" x="6229350" y="2778125"/>
          <p14:tracePt t="60118" x="6229350" y="2765425"/>
          <p14:tracePt t="60380" x="6216650" y="2765425"/>
          <p14:tracePt t="60450" x="6203950" y="2765425"/>
          <p14:tracePt t="60465" x="6191250" y="2765425"/>
          <p14:tracePt t="60472" x="6191250" y="2778125"/>
          <p14:tracePt t="60486" x="6167438" y="2778125"/>
          <p14:tracePt t="60493" x="6142038" y="2790825"/>
          <p14:tracePt t="60500" x="6103938" y="2790825"/>
          <p14:tracePt t="60507" x="6054725" y="2803525"/>
          <p14:tracePt t="60515" x="6016625" y="2803525"/>
          <p14:tracePt t="60522" x="5978525" y="2803525"/>
          <p14:tracePt t="60531" x="5954713" y="2803525"/>
          <p14:tracePt t="60536" x="5942013" y="2803525"/>
          <p14:tracePt t="60543" x="5929313" y="2803525"/>
          <p14:tracePt t="60550" x="5903913" y="2803525"/>
          <p14:tracePt t="60564" x="5891213" y="2803525"/>
          <p14:tracePt t="60580" x="5878513" y="2803525"/>
          <p14:tracePt t="60592" x="5867400" y="2803525"/>
          <p14:tracePt t="60599" x="5854700" y="2803525"/>
          <p14:tracePt t="60621" x="5842000" y="2803525"/>
          <p14:tracePt t="60969" x="5842000" y="2790825"/>
          <p14:tracePt t="61004" x="5842000" y="2778125"/>
          <p14:tracePt t="61068" x="5842000" y="2765425"/>
          <p14:tracePt t="61132" x="5842000" y="2752725"/>
          <p14:tracePt t="61202" x="5842000" y="2740025"/>
          <p14:tracePt t="61473" x="5854700" y="2740025"/>
          <p14:tracePt t="61494" x="5867400" y="2740025"/>
          <p14:tracePt t="61537" x="5878513" y="2740025"/>
          <p14:tracePt t="66809" x="5791200" y="2703513"/>
          <p14:tracePt t="66815" x="5654675" y="2640013"/>
          <p14:tracePt t="66823" x="5554663" y="2552700"/>
          <p14:tracePt t="66830" x="5341938" y="2465388"/>
          <p14:tracePt t="66838" x="4953000" y="2314575"/>
          <p14:tracePt t="66845" x="4652963" y="2214563"/>
          <p14:tracePt t="66852" x="4452938" y="2165350"/>
          <p14:tracePt t="66859" x="4265613" y="2152650"/>
          <p14:tracePt t="66866" x="4065588" y="2152650"/>
          <p14:tracePt t="66873" x="3952875" y="2152650"/>
          <p14:tracePt t="66880" x="3827463" y="2152650"/>
          <p14:tracePt t="66887" x="3714750" y="2165350"/>
          <p14:tracePt t="66895" x="3589338" y="2201863"/>
          <p14:tracePt t="66901" x="3452813" y="2227263"/>
          <p14:tracePt t="66908" x="3340100" y="2265363"/>
          <p14:tracePt t="66915" x="3227388" y="2290763"/>
          <p14:tracePt t="66922" x="3140075" y="2327275"/>
          <p14:tracePt t="66929" x="3040063" y="2365375"/>
          <p14:tracePt t="66936" x="2963863" y="2414588"/>
          <p14:tracePt t="66946" x="2852738" y="2452688"/>
          <p14:tracePt t="66951" x="2776538" y="2503488"/>
          <p14:tracePt t="66958" x="2689225" y="2565400"/>
          <p14:tracePt t="66965" x="2627313" y="2603500"/>
          <p14:tracePt t="66973" x="2589213" y="2627313"/>
          <p14:tracePt t="66979" x="2551113" y="2665413"/>
          <p14:tracePt t="66986" x="2514600" y="2703513"/>
          <p14:tracePt t="66995" x="2501900" y="2728913"/>
          <p14:tracePt t="67000" x="2489200" y="2765425"/>
          <p14:tracePt t="67007" x="2463800" y="2803525"/>
          <p14:tracePt t="67015" x="2451100" y="2828925"/>
          <p14:tracePt t="67021" x="2451100" y="2865438"/>
          <p14:tracePt t="67030" x="2451100" y="2890838"/>
          <p14:tracePt t="67035" x="2451100" y="2916238"/>
          <p14:tracePt t="67043" x="2451100" y="2941638"/>
          <p14:tracePt t="67050" x="2451100" y="2965450"/>
          <p14:tracePt t="67058" x="2463800" y="2990850"/>
          <p14:tracePt t="67064" x="2476500" y="3003550"/>
          <p14:tracePt t="67072" x="2501900" y="3041650"/>
          <p14:tracePt t="67079" x="2540000" y="3054350"/>
          <p14:tracePt t="67085" x="2601913" y="3078163"/>
          <p14:tracePt t="67093" x="2689225" y="3103563"/>
          <p14:tracePt t="67099" x="2789238" y="3116263"/>
          <p14:tracePt t="67107" x="2901950" y="3116263"/>
          <p14:tracePt t="67114" x="3040063" y="3116263"/>
          <p14:tracePt t="67121" x="3165475" y="3116263"/>
          <p14:tracePt t="67129" x="3276600" y="3090863"/>
          <p14:tracePt t="67135" x="3340100" y="3078163"/>
          <p14:tracePt t="67143" x="3376613" y="3065463"/>
          <p14:tracePt t="67150" x="3402013" y="3065463"/>
          <p14:tracePt t="67157" x="3402013" y="3054350"/>
          <p14:tracePt t="67171" x="3402013" y="3041650"/>
          <p14:tracePt t="67220" x="3376613" y="3016250"/>
          <p14:tracePt t="67227" x="3327400" y="3003550"/>
          <p14:tracePt t="67234" x="3240088" y="2965450"/>
          <p14:tracePt t="67242" x="3101975" y="2890838"/>
          <p14:tracePt t="67249" x="2901950" y="2816225"/>
          <p14:tracePt t="67256" x="2651125" y="2728913"/>
          <p14:tracePt t="67264" x="2476500" y="2690813"/>
          <p14:tracePt t="67270" x="2351088" y="2678113"/>
          <p14:tracePt t="67279" x="2263775" y="2678113"/>
          <p14:tracePt t="67284" x="2214563" y="2678113"/>
          <p14:tracePt t="67291" x="2163763" y="2678113"/>
          <p14:tracePt t="67298" x="2114550" y="2678113"/>
          <p14:tracePt t="67305" x="2089150" y="2690813"/>
          <p14:tracePt t="67313" x="2076450" y="2703513"/>
          <p14:tracePt t="67320" x="2051050" y="2716213"/>
          <p14:tracePt t="67327" x="2051050" y="2728913"/>
          <p14:tracePt t="67333" x="2038350" y="2728913"/>
          <p14:tracePt t="67342" x="2038350" y="2740025"/>
          <p14:tracePt t="67355" x="2025650" y="2765425"/>
          <p14:tracePt t="67362" x="2025650" y="2778125"/>
          <p14:tracePt t="67370" x="2014538" y="2803525"/>
          <p14:tracePt t="67378" x="2014538" y="2840038"/>
          <p14:tracePt t="67384" x="2014538" y="2878138"/>
          <p14:tracePt t="67391" x="2025650" y="2928938"/>
          <p14:tracePt t="67398" x="2051050" y="2990850"/>
          <p14:tracePt t="67405" x="2063750" y="3028950"/>
          <p14:tracePt t="67412" x="2089150" y="3078163"/>
          <p14:tracePt t="67419" x="2114550" y="3103563"/>
          <p14:tracePt t="67426" x="2163763" y="3141663"/>
          <p14:tracePt t="67433" x="2227263" y="3178175"/>
          <p14:tracePt t="67441" x="2301875" y="3203575"/>
          <p14:tracePt t="67448" x="2401888" y="3216275"/>
          <p14:tracePt t="67455" x="2514600" y="3216275"/>
          <p14:tracePt t="67462" x="2651125" y="3190875"/>
          <p14:tracePt t="67470" x="2801938" y="3128963"/>
          <p14:tracePt t="67476" x="2976563" y="3065463"/>
          <p14:tracePt t="67483" x="3127375" y="2990850"/>
          <p14:tracePt t="67491" x="3227388" y="2941638"/>
          <p14:tracePt t="67498" x="3314700" y="2890838"/>
          <p14:tracePt t="67504" x="3389313" y="2840038"/>
          <p14:tracePt t="67512" x="3440113" y="2816225"/>
          <p14:tracePt t="67518" x="3465513" y="2790825"/>
          <p14:tracePt t="67525" x="3478213" y="2765425"/>
          <p14:tracePt t="67532" x="3514725" y="2740025"/>
          <p14:tracePt t="67540" x="3527425" y="2703513"/>
          <p14:tracePt t="67548" x="3552825" y="2652713"/>
          <p14:tracePt t="67554" x="3578225" y="2616200"/>
          <p14:tracePt t="67562" x="3589338" y="2552700"/>
          <p14:tracePt t="67569" x="3602038" y="2516188"/>
          <p14:tracePt t="67576" x="3602038" y="2478088"/>
          <p14:tracePt t="67582" x="3602038" y="2452688"/>
          <p14:tracePt t="67590" x="3602038" y="2439988"/>
          <p14:tracePt t="67597" x="3589338" y="2414588"/>
          <p14:tracePt t="67604" x="3578225" y="2403475"/>
          <p14:tracePt t="67613" x="3552825" y="2390775"/>
          <p14:tracePt t="67618" x="3527425" y="2352675"/>
          <p14:tracePt t="67625" x="3478213" y="2352675"/>
          <p14:tracePt t="67632" x="3402013" y="2339975"/>
          <p14:tracePt t="67639" x="3314700" y="2339975"/>
          <p14:tracePt t="67647" x="3214688" y="2339975"/>
          <p14:tracePt t="67654" x="3114675" y="2365375"/>
          <p14:tracePt t="67661" x="2976563" y="2403475"/>
          <p14:tracePt t="67668" x="2840038" y="2452688"/>
          <p14:tracePt t="67675" x="2727325" y="2552700"/>
          <p14:tracePt t="67682" x="2627313" y="2640013"/>
          <p14:tracePt t="67689" x="2563813" y="2716213"/>
          <p14:tracePt t="67696" x="2489200" y="2790825"/>
          <p14:tracePt t="67703" x="2439988" y="2865438"/>
          <p14:tracePt t="67712" x="2414588" y="2941638"/>
          <p14:tracePt t="67717" x="2414588" y="3003550"/>
          <p14:tracePt t="67724" x="2401888" y="3078163"/>
          <p14:tracePt t="67732" x="2401888" y="3165475"/>
          <p14:tracePt t="67738" x="2401888" y="3267075"/>
          <p14:tracePt t="67747" x="2401888" y="3367088"/>
          <p14:tracePt t="67753" x="2427288" y="3454400"/>
          <p14:tracePt t="67762" x="2451100" y="3529013"/>
          <p14:tracePt t="67767" x="2463800" y="3579813"/>
          <p14:tracePt t="67774" x="2501900" y="3603625"/>
          <p14:tracePt t="67781" x="2514600" y="3629025"/>
          <p14:tracePt t="67789" x="2540000" y="3641725"/>
          <p14:tracePt t="67795" x="2563813" y="3654425"/>
          <p14:tracePt t="67802" x="2589213" y="3654425"/>
          <p14:tracePt t="67813" x="2627313" y="3654425"/>
          <p14:tracePt t="67816" x="2663825" y="3641725"/>
          <p14:tracePt t="67823" x="2752725" y="3603625"/>
          <p14:tracePt t="67831" x="2889250" y="3529013"/>
          <p14:tracePt t="67837" x="3065463" y="3403600"/>
          <p14:tracePt t="67845" x="3276600" y="3241675"/>
          <p14:tracePt t="67852" x="3402013" y="3128963"/>
          <p14:tracePt t="67860" x="3478213" y="3054350"/>
          <p14:tracePt t="67866" x="3540125" y="2990850"/>
          <p14:tracePt t="67873" x="3578225" y="2952750"/>
          <p14:tracePt t="67881" x="3614738" y="2903538"/>
          <p14:tracePt t="67888" x="3627438" y="2878138"/>
          <p14:tracePt t="67895" x="3627438" y="2852738"/>
          <p14:tracePt t="67902" x="3627438" y="2816225"/>
          <p14:tracePt t="67909" x="3627438" y="2778125"/>
          <p14:tracePt t="67916" x="3627438" y="2716213"/>
          <p14:tracePt t="67923" x="3589338" y="2665413"/>
          <p14:tracePt t="67930" x="3552825" y="2616200"/>
          <p14:tracePt t="67937" x="3502025" y="2565400"/>
          <p14:tracePt t="67945" x="3402013" y="2503488"/>
          <p14:tracePt t="67952" x="3314700" y="2452688"/>
          <p14:tracePt t="67959" x="3214688" y="2414588"/>
          <p14:tracePt t="67966" x="3101975" y="2403475"/>
          <p14:tracePt t="67973" x="2989263" y="2390775"/>
          <p14:tracePt t="67980" x="2901950" y="2390775"/>
          <p14:tracePt t="67987" x="2801938" y="2403475"/>
          <p14:tracePt t="67995" x="2727325" y="2414588"/>
          <p14:tracePt t="68001" x="2640013" y="2439988"/>
          <p14:tracePt t="68008" x="2563813" y="2478088"/>
          <p14:tracePt t="68015" x="2501900" y="2516188"/>
          <p14:tracePt t="68022" x="2427288" y="2565400"/>
          <p14:tracePt t="68029" x="2363788" y="2616200"/>
          <p14:tracePt t="68037" x="2314575" y="2652713"/>
          <p14:tracePt t="68045" x="2263775" y="2703513"/>
          <p14:tracePt t="68051" x="2238375" y="2740025"/>
          <p14:tracePt t="68059" x="2214563" y="2790825"/>
          <p14:tracePt t="68065" x="2201863" y="2828925"/>
          <p14:tracePt t="68073" x="2176463" y="2865438"/>
          <p14:tracePt t="68080" x="2163763" y="2916238"/>
          <p14:tracePt t="68086" x="2151063" y="2965450"/>
          <p14:tracePt t="68096" x="2151063" y="2990850"/>
          <p14:tracePt t="68101" x="2151063" y="3016250"/>
          <p14:tracePt t="68107" x="2151063" y="3041650"/>
          <p14:tracePt t="68115" x="2151063" y="3065463"/>
          <p14:tracePt t="68122" x="2151063" y="3090863"/>
          <p14:tracePt t="68129" x="2163763" y="3103563"/>
          <p14:tracePt t="68137" x="2189163" y="3116263"/>
          <p14:tracePt t="68145" x="2201863" y="3128963"/>
          <p14:tracePt t="68151" x="2238375" y="3154363"/>
          <p14:tracePt t="68158" x="2314575" y="3165475"/>
          <p14:tracePt t="68166" x="2401888" y="3178175"/>
          <p14:tracePt t="68173" x="2540000" y="3178175"/>
          <p14:tracePt t="68183" x="2701925" y="3128963"/>
          <p14:tracePt t="68186" x="2876550" y="3054350"/>
          <p14:tracePt t="68192" x="3014663" y="3003550"/>
          <p14:tracePt t="68200" x="3114675" y="2965450"/>
          <p14:tracePt t="68207" x="3176588" y="2928938"/>
          <p14:tracePt t="68215" x="3240088" y="2903538"/>
          <p14:tracePt t="68221" x="3276600" y="2878138"/>
          <p14:tracePt t="68229" x="3314700" y="2865438"/>
          <p14:tracePt t="68235" x="3314700" y="2852738"/>
          <p14:tracePt t="68243" x="3327400" y="2852738"/>
          <p14:tracePt t="68250" x="3327400" y="2840038"/>
          <p14:tracePt t="68278" x="3327400" y="2828925"/>
          <p14:tracePt t="68313" x="3327400" y="2816225"/>
          <p14:tracePt t="68370" x="3314700" y="2816225"/>
          <p14:tracePt t="68377" x="3302000" y="2803525"/>
          <p14:tracePt t="68385" x="3276600" y="2803525"/>
          <p14:tracePt t="68392" x="3265488" y="2778125"/>
          <p14:tracePt t="68399" x="3252788" y="2765425"/>
          <p14:tracePt t="68406" x="3227388" y="2765425"/>
          <p14:tracePt t="68420" x="3214688" y="2752725"/>
          <p14:tracePt t="68433" x="3201988" y="2752725"/>
          <p14:tracePt t="68449" x="3189288" y="2752725"/>
          <p14:tracePt t="68662" x="3176588" y="2752725"/>
          <p14:tracePt t="68669" x="3176588" y="2740025"/>
          <p14:tracePt t="68676" x="3152775" y="2728913"/>
          <p14:tracePt t="68683" x="3114675" y="2703513"/>
          <p14:tracePt t="68690" x="3065463" y="2690813"/>
          <p14:tracePt t="68697" x="3027363" y="2652713"/>
          <p14:tracePt t="68704" x="2976563" y="2627313"/>
          <p14:tracePt t="68712" x="2952750" y="2603500"/>
          <p14:tracePt t="68718" x="2927350" y="2590800"/>
          <p14:tracePt t="68725" x="2901950" y="2565400"/>
          <p14:tracePt t="68732" x="2863850" y="2552700"/>
          <p14:tracePt t="68739" x="2852738" y="2540000"/>
          <p14:tracePt t="68748" x="2840038" y="2527300"/>
          <p14:tracePt t="68754" x="2827338" y="2527300"/>
          <p14:tracePt t="68768" x="2814638" y="2516188"/>
          <p14:tracePt t="68775" x="2801938" y="2516188"/>
          <p14:tracePt t="68790" x="2789238" y="2516188"/>
          <p14:tracePt t="68803" x="2789238" y="2503488"/>
          <p14:tracePt t="68812" x="2776538" y="2503488"/>
          <p14:tracePt t="68817" x="2776538" y="2490788"/>
          <p14:tracePt t="68847" x="2763838" y="2490788"/>
          <p14:tracePt t="68860" x="2752725" y="2490788"/>
          <p14:tracePt t="70607" x="2689225" y="2552700"/>
          <p14:tracePt t="70613" x="2614613" y="2665413"/>
          <p14:tracePt t="70621" x="2563813" y="2752725"/>
          <p14:tracePt t="70628" x="2514600" y="2852738"/>
          <p14:tracePt t="70634" x="2476500" y="2952750"/>
          <p14:tracePt t="70642" x="2427288" y="3041650"/>
          <p14:tracePt t="70649" x="2389188" y="3116263"/>
          <p14:tracePt t="70657" x="2376488" y="3190875"/>
          <p14:tracePt t="70664" x="2363788" y="3241675"/>
          <p14:tracePt t="70671" x="2338388" y="3303588"/>
          <p14:tracePt t="70678" x="2327275" y="3354388"/>
          <p14:tracePt t="70685" x="2301875" y="3416300"/>
          <p14:tracePt t="70692" x="2276475" y="3479800"/>
          <p14:tracePt t="70699" x="2263775" y="3541713"/>
          <p14:tracePt t="70706" x="2263775" y="3579813"/>
          <p14:tracePt t="70713" x="2251075" y="3616325"/>
          <p14:tracePt t="70720" x="2238375" y="3641725"/>
          <p14:tracePt t="70727" x="2238375" y="3667125"/>
          <p14:tracePt t="70734" x="2238375" y="3679825"/>
          <p14:tracePt t="70741" x="2238375" y="3716338"/>
          <p14:tracePt t="70748" x="2238375" y="3729038"/>
          <p14:tracePt t="70756" x="2238375" y="3754438"/>
          <p14:tracePt t="70763" x="2238375" y="3779838"/>
          <p14:tracePt t="70771" x="2238375" y="3803650"/>
          <p14:tracePt t="70778" x="2251075" y="3829050"/>
          <p14:tracePt t="70784" x="2251075" y="3854450"/>
          <p14:tracePt t="70791" x="2251075" y="3879850"/>
          <p14:tracePt t="70798" x="2263775" y="3892550"/>
          <p14:tracePt t="70805" x="2263775" y="3916363"/>
          <p14:tracePt t="70813" x="2276475" y="3916363"/>
          <p14:tracePt t="70820" x="2276475" y="3929063"/>
          <p14:tracePt t="70833" x="2276475" y="3941763"/>
          <p14:tracePt t="70847" x="2276475" y="3954463"/>
          <p14:tracePt t="70862" x="2289175" y="3954463"/>
          <p14:tracePt t="70891" x="2314575" y="3954463"/>
          <p14:tracePt t="70898" x="2338388" y="3954463"/>
          <p14:tracePt t="70905" x="2363788" y="3941763"/>
          <p14:tracePt t="70912" x="2414588" y="3905250"/>
          <p14:tracePt t="70920" x="2489200" y="3854450"/>
          <p14:tracePt t="70928" x="2601913" y="3779838"/>
          <p14:tracePt t="70933" x="2701925" y="3667125"/>
          <p14:tracePt t="70941" x="2763838" y="3579813"/>
          <p14:tracePt t="70947" x="2814638" y="3490913"/>
          <p14:tracePt t="70955" x="2852738" y="3429000"/>
          <p14:tracePt t="70962" x="2889250" y="3367088"/>
          <p14:tracePt t="70969" x="2889250" y="3341688"/>
          <p14:tracePt t="70978" x="2901950" y="3316288"/>
          <p14:tracePt t="70983" x="2901950" y="3303588"/>
          <p14:tracePt t="70990" x="2901950" y="3290888"/>
          <p14:tracePt t="70997" x="2901950" y="3278188"/>
          <p14:tracePt t="71011" x="2901950" y="3267075"/>
          <p14:tracePt t="71025" x="2889250" y="3267075"/>
          <p14:tracePt t="71033" x="2876550" y="3254375"/>
          <p14:tracePt t="71046" x="2852738" y="3254375"/>
          <p14:tracePt t="71054" x="2840038" y="3241675"/>
          <p14:tracePt t="71062" x="2814638" y="3241675"/>
          <p14:tracePt t="71068" x="2789238" y="3241675"/>
          <p14:tracePt t="71077" x="2752725" y="3241675"/>
          <p14:tracePt t="71082" x="2714625" y="3241675"/>
          <p14:tracePt t="71090" x="2676525" y="3241675"/>
          <p14:tracePt t="71096" x="2640013" y="3254375"/>
          <p14:tracePt t="71103" x="2601913" y="3267075"/>
          <p14:tracePt t="71111" x="2576513" y="3278188"/>
          <p14:tracePt t="71117" x="2563813" y="3303588"/>
          <p14:tracePt t="71125" x="2527300" y="3316288"/>
          <p14:tracePt t="71131" x="2527300" y="3341688"/>
          <p14:tracePt t="71139" x="2501900" y="3354388"/>
          <p14:tracePt t="71146" x="2489200" y="3378200"/>
          <p14:tracePt t="71153" x="2489200" y="3403600"/>
          <p14:tracePt t="71162" x="2476500" y="3429000"/>
          <p14:tracePt t="71168" x="2463800" y="3454400"/>
          <p14:tracePt t="71175" x="2463800" y="3467100"/>
          <p14:tracePt t="71182" x="2463800" y="3503613"/>
          <p14:tracePt t="71189" x="2463800" y="3516313"/>
          <p14:tracePt t="71196" x="2476500" y="3516313"/>
          <p14:tracePt t="71203" x="2476500" y="3529013"/>
          <p14:tracePt t="71217" x="2476500" y="3541713"/>
          <p14:tracePt t="71231" x="2489200" y="3554413"/>
          <p14:tracePt t="71261" x="2501900" y="3554413"/>
          <p14:tracePt t="71274" x="2514600" y="3554413"/>
          <p14:tracePt t="71281" x="2540000" y="3554413"/>
          <p14:tracePt t="71289" x="2563813" y="3554413"/>
          <p14:tracePt t="71295" x="2589213" y="3554413"/>
          <p14:tracePt t="71302" x="2614613" y="3529013"/>
          <p14:tracePt t="71312" x="2640013" y="3529013"/>
          <p14:tracePt t="71316" x="2651125" y="3516313"/>
          <p14:tracePt t="71323" x="2663825" y="3503613"/>
          <p14:tracePt t="71330" x="2676525" y="3490913"/>
          <p14:tracePt t="71345" x="2676525" y="3479800"/>
          <p14:tracePt t="71362" x="2689225" y="3479800"/>
          <p14:tracePt t="71367" x="2689225" y="3467100"/>
          <p14:tracePt t="71955" x="2689225" y="3416300"/>
          <p14:tracePt t="71963" x="2689225" y="3367088"/>
          <p14:tracePt t="71970" x="2689225" y="3303588"/>
          <p14:tracePt t="71978" x="2689225" y="3241675"/>
          <p14:tracePt t="71984" x="2676525" y="3178175"/>
          <p14:tracePt t="71991" x="2676525" y="3090863"/>
          <p14:tracePt t="71998" x="2676525" y="3028950"/>
          <p14:tracePt t="72005" x="2676525" y="2978150"/>
          <p14:tracePt t="72013" x="2676525" y="2941638"/>
          <p14:tracePt t="72020" x="2676525" y="2903538"/>
          <p14:tracePt t="72027" x="2663825" y="2890838"/>
          <p14:tracePt t="72033" x="2663825" y="2878138"/>
          <p14:tracePt t="72041" x="2663825" y="2865438"/>
          <p14:tracePt t="72062" x="2663825" y="2852738"/>
          <p14:tracePt t="72098" x="2663825" y="2840038"/>
          <p14:tracePt t="72105" x="2663825" y="2828925"/>
          <p14:tracePt t="72112" x="2663825" y="2816225"/>
          <p14:tracePt t="72126" x="2663825" y="2790825"/>
          <p14:tracePt t="72133" x="2663825" y="2778125"/>
          <p14:tracePt t="72147" x="2663825" y="2765425"/>
          <p14:tracePt t="72154" x="2663825" y="2752725"/>
          <p14:tracePt t="72169" x="2663825" y="2740025"/>
          <p14:tracePt t="72183" x="2663825" y="2728913"/>
          <p14:tracePt t="72204" x="2663825" y="2716213"/>
          <p14:tracePt t="72211" x="2663825" y="2703513"/>
          <p14:tracePt t="72225" x="2663825" y="2690813"/>
          <p14:tracePt t="72246" x="2663825" y="2678113"/>
          <p14:tracePt t="97660" x="2676525" y="2678113"/>
          <p14:tracePt t="97674" x="2701925" y="2678113"/>
          <p14:tracePt t="97681" x="2727325" y="2678113"/>
          <p14:tracePt t="97688" x="2752725" y="2678113"/>
          <p14:tracePt t="97696" x="2776538" y="2678113"/>
          <p14:tracePt t="97703" x="2801938" y="2678113"/>
          <p14:tracePt t="97710" x="2827338" y="2678113"/>
          <p14:tracePt t="97717" x="2863850" y="2678113"/>
          <p14:tracePt t="97724" x="2889250" y="2678113"/>
          <p14:tracePt t="97731" x="2914650" y="2678113"/>
          <p14:tracePt t="97738" x="2927350" y="2678113"/>
          <p14:tracePt t="97753" x="2940050" y="2678113"/>
          <p14:tracePt t="97767" x="2952750" y="2678113"/>
          <p14:tracePt t="97781" x="2963863" y="2678113"/>
          <p14:tracePt t="97802" x="2976563" y="2678113"/>
          <p14:tracePt t="97809" x="2989263" y="2678113"/>
          <p14:tracePt t="97823" x="3001963" y="2678113"/>
          <p14:tracePt t="97837" x="3001963" y="2665413"/>
          <p14:tracePt t="97844" x="3014663" y="2665413"/>
          <p14:tracePt t="97851" x="3014663" y="2652713"/>
          <p14:tracePt t="97866" x="3027363" y="2652713"/>
          <p14:tracePt t="97881" x="3040063" y="2652713"/>
          <p14:tracePt t="97930" x="3027363" y="2652713"/>
          <p14:tracePt t="97943" x="3001963" y="2652713"/>
          <p14:tracePt t="97951" x="2976563" y="2652713"/>
          <p14:tracePt t="97958" x="2940050" y="2640013"/>
          <p14:tracePt t="97966" x="2914650" y="2627313"/>
          <p14:tracePt t="97973" x="2852738" y="2616200"/>
          <p14:tracePt t="97980" x="2814638" y="2616200"/>
          <p14:tracePt t="97987" x="2752725" y="2616200"/>
          <p14:tracePt t="97994" x="2689225" y="2616200"/>
          <p14:tracePt t="98001" x="2601913" y="2616200"/>
          <p14:tracePt t="98008" x="2551113" y="2616200"/>
          <p14:tracePt t="98015" x="2501900" y="2627313"/>
          <p14:tracePt t="98022" x="2463800" y="2627313"/>
          <p14:tracePt t="98029" x="2427288" y="2640013"/>
          <p14:tracePt t="98037" x="2401888" y="2640013"/>
          <p14:tracePt t="98043" x="2389188" y="2652713"/>
          <p14:tracePt t="98050" x="2376488" y="2652713"/>
          <p14:tracePt t="98057" x="2363788" y="2652713"/>
          <p14:tracePt t="98093" x="2351088" y="2652713"/>
          <p14:tracePt t="98114" x="2351088" y="2665413"/>
          <p14:tracePt t="98157" x="2351088" y="2678113"/>
          <p14:tracePt t="98164" x="2363788" y="2690813"/>
          <p14:tracePt t="98179" x="2376488" y="2703513"/>
          <p14:tracePt t="98185" x="2389188" y="2703513"/>
          <p14:tracePt t="98193" x="2414588" y="2716213"/>
          <p14:tracePt t="98200" x="2439988" y="2728913"/>
          <p14:tracePt t="98206" x="2451100" y="2728913"/>
          <p14:tracePt t="98214" x="2463800" y="2740025"/>
          <p14:tracePt t="98221" x="2489200" y="2740025"/>
          <p14:tracePt t="98228" x="2489200" y="2752725"/>
          <p14:tracePt t="98237" x="2501900" y="2752725"/>
          <p14:tracePt t="98242" x="2514600" y="2752725"/>
          <p14:tracePt t="98249" x="2527300" y="2752725"/>
          <p14:tracePt t="98264" x="2540000" y="2752725"/>
          <p14:tracePt t="98292" x="2551113" y="2752725"/>
          <p14:tracePt t="98306" x="2563813" y="2752725"/>
          <p14:tracePt t="98313" x="2576513" y="2752725"/>
          <p14:tracePt t="98321" x="2601913" y="2740025"/>
          <p14:tracePt t="98327" x="2614613" y="2728913"/>
          <p14:tracePt t="98334" x="2627313" y="2716213"/>
          <p14:tracePt t="98341" x="2651125" y="2716213"/>
          <p14:tracePt t="98348" x="2663825" y="2690813"/>
          <p14:tracePt t="105270" x="2676525" y="2690813"/>
          <p14:tracePt t="105277" x="2714625" y="2690813"/>
          <p14:tracePt t="105285" x="2740025" y="2690813"/>
          <p14:tracePt t="105292" x="2763838" y="2690813"/>
          <p14:tracePt t="105301" x="2789238" y="2690813"/>
          <p14:tracePt t="105307" x="2814638" y="2703513"/>
          <p14:tracePt t="105313" x="2852738" y="2703513"/>
          <p14:tracePt t="105320" x="2889250" y="2716213"/>
          <p14:tracePt t="105328" x="2927350" y="2716213"/>
          <p14:tracePt t="105335" x="2963863" y="2728913"/>
          <p14:tracePt t="105342" x="3014663" y="2740025"/>
          <p14:tracePt t="105349" x="3040063" y="2740025"/>
          <p14:tracePt t="105356" x="3065463" y="2752725"/>
          <p14:tracePt t="105363" x="3089275" y="2752725"/>
          <p14:tracePt t="105370" x="3114675" y="2752725"/>
          <p14:tracePt t="105377" x="3127375" y="2752725"/>
          <p14:tracePt t="105384" x="3165475" y="2752725"/>
          <p14:tracePt t="105392" x="3176588" y="2752725"/>
          <p14:tracePt t="105399" x="3189288" y="2752725"/>
          <p14:tracePt t="105406" x="3201988" y="2752725"/>
          <p14:tracePt t="105420" x="3227388" y="2752725"/>
          <p14:tracePt t="105441" x="3240088" y="2752725"/>
          <p14:tracePt t="105455" x="3252788" y="2752725"/>
          <p14:tracePt t="105484" x="3265488" y="2752725"/>
          <p14:tracePt t="105505" x="3276600" y="2752725"/>
          <p14:tracePt t="105576" x="3265488" y="2752725"/>
          <p14:tracePt t="105584" x="3227388" y="2752725"/>
          <p14:tracePt t="105590" x="3189288" y="2778125"/>
          <p14:tracePt t="105598" x="3152775" y="2790825"/>
          <p14:tracePt t="105605" x="3101975" y="2803525"/>
          <p14:tracePt t="105612" x="3040063" y="2828925"/>
          <p14:tracePt t="105620" x="2963863" y="2852738"/>
          <p14:tracePt t="105627" x="2889250" y="2890838"/>
          <p14:tracePt t="105635" x="2827338" y="2928938"/>
          <p14:tracePt t="105640" x="2727325" y="2978150"/>
          <p14:tracePt t="105647" x="2651125" y="3016250"/>
          <p14:tracePt t="105655" x="2601913" y="3065463"/>
          <p14:tracePt t="105661" x="2540000" y="3103563"/>
          <p14:tracePt t="105668" x="2501900" y="3116263"/>
          <p14:tracePt t="105675" x="2476500" y="3141663"/>
          <p14:tracePt t="105682" x="2451100" y="3154363"/>
          <p14:tracePt t="105690" x="2439988" y="3165475"/>
          <p14:tracePt t="105704" x="2427288" y="3165475"/>
          <p14:tracePt t="105740" x="2427288" y="3178175"/>
          <p14:tracePt t="105768" x="2427288" y="3190875"/>
          <p14:tracePt t="105789" x="2427288" y="3203575"/>
          <p14:tracePt t="105797" x="2439988" y="3203575"/>
          <p14:tracePt t="105804" x="2451100" y="3203575"/>
          <p14:tracePt t="105818" x="2463800" y="3203575"/>
          <p14:tracePt t="105839" x="2476500" y="3203575"/>
          <p14:tracePt t="105860" x="2489200" y="3203575"/>
          <p14:tracePt t="105867" x="2501900" y="3203575"/>
          <p14:tracePt t="105881" x="2514600" y="3203575"/>
          <p14:tracePt t="105888" x="2540000" y="3203575"/>
          <p14:tracePt t="105896" x="2563813" y="3203575"/>
          <p14:tracePt t="105903" x="2614613" y="3203575"/>
          <p14:tracePt t="105910" x="2651125" y="3190875"/>
          <p14:tracePt t="105918" x="2727325" y="3165475"/>
          <p14:tracePt t="105924" x="2776538" y="3141663"/>
          <p14:tracePt t="105932" x="2840038" y="3116263"/>
          <p14:tracePt t="105938" x="2889250" y="3090863"/>
          <p14:tracePt t="105951" x="2927350" y="3078163"/>
          <p14:tracePt t="105954" x="2952750" y="3065463"/>
          <p14:tracePt t="105960" x="2963863" y="3054350"/>
          <p14:tracePt t="105968" x="2989263" y="3041650"/>
          <p14:tracePt t="105973" x="3001963" y="3028950"/>
          <p14:tracePt t="105981" x="3014663" y="3016250"/>
          <p14:tracePt t="105996" x="3027363" y="3016250"/>
          <p14:tracePt t="106002" x="3027363" y="3003550"/>
          <p14:tracePt t="106017" x="3027363" y="2990850"/>
          <p14:tracePt t="106052" x="3027363" y="2978150"/>
          <p14:tracePt t="106080" x="3027363" y="2965450"/>
          <p14:tracePt t="106095" x="3014663" y="2965450"/>
          <p14:tracePt t="106102" x="3001963" y="2952750"/>
          <p14:tracePt t="106109" x="2976563" y="2941638"/>
          <p14:tracePt t="106118" x="2940050" y="2928938"/>
          <p14:tracePt t="106123" x="2901950" y="2916238"/>
          <p14:tracePt t="106130" x="2876550" y="2916238"/>
          <p14:tracePt t="106137" x="2840038" y="2903538"/>
          <p14:tracePt t="106144" x="2801938" y="2903538"/>
          <p14:tracePt t="106152" x="2776538" y="2903538"/>
          <p14:tracePt t="106159" x="2740025" y="2903538"/>
          <p14:tracePt t="106165" x="2701925" y="2916238"/>
          <p14:tracePt t="106173" x="2676525" y="2928938"/>
          <p14:tracePt t="106179" x="2651125" y="2952750"/>
          <p14:tracePt t="106187" x="2627313" y="2952750"/>
          <p14:tracePt t="106193" x="2601913" y="2978150"/>
          <p14:tracePt t="106202" x="2589213" y="2990850"/>
          <p14:tracePt t="106209" x="2563813" y="3016250"/>
          <p14:tracePt t="106216" x="2540000" y="3028950"/>
          <p14:tracePt t="106222" x="2527300" y="3041650"/>
          <p14:tracePt t="106230" x="2527300" y="3078163"/>
          <p14:tracePt t="106237" x="2514600" y="3103563"/>
          <p14:tracePt t="106243" x="2514600" y="3128963"/>
          <p14:tracePt t="106251" x="2501900" y="3165475"/>
          <p14:tracePt t="106257" x="2501900" y="3203575"/>
          <p14:tracePt t="106265" x="2501900" y="3228975"/>
          <p14:tracePt t="106271" x="2514600" y="3267075"/>
          <p14:tracePt t="106279" x="2514600" y="3303588"/>
          <p14:tracePt t="106286" x="2527300" y="3341688"/>
          <p14:tracePt t="106293" x="2551113" y="3367088"/>
          <p14:tracePt t="106308" x="2576513" y="3378200"/>
          <p14:tracePt t="106315" x="2601913" y="3390900"/>
          <p14:tracePt t="106329" x="2614613" y="3390900"/>
          <p14:tracePt t="106336" x="2640013" y="3390900"/>
          <p14:tracePt t="106351" x="2651125" y="3390900"/>
          <p14:tracePt t="106357" x="2663825" y="3390900"/>
          <p14:tracePt t="106364" x="2676525" y="3390900"/>
          <p14:tracePt t="106371" x="2689225" y="3390900"/>
          <p14:tracePt t="106378" x="2689225" y="3378200"/>
          <p14:tracePt t="106385" x="2701925" y="3378200"/>
          <p14:tracePt t="106392" x="2714625" y="3367088"/>
          <p14:tracePt t="106401" x="2727325" y="3354388"/>
          <p14:tracePt t="106407" x="2740025" y="3328988"/>
          <p14:tracePt t="106414" x="2752725" y="3316288"/>
          <p14:tracePt t="106421" x="2763838" y="3290888"/>
          <p14:tracePt t="106428" x="2776538" y="3278188"/>
          <p14:tracePt t="106435" x="2776538" y="3267075"/>
          <p14:tracePt t="106442" x="2789238" y="3254375"/>
          <p14:tracePt t="106451" x="2789238" y="3241675"/>
          <p14:tracePt t="106456" x="2789238" y="3228975"/>
          <p14:tracePt t="106463" x="2789238" y="3216275"/>
          <p14:tracePt t="106470" x="2789238" y="3203575"/>
          <p14:tracePt t="106477" x="2789238" y="3178175"/>
          <p14:tracePt t="106484" x="2776538" y="3141663"/>
          <p14:tracePt t="106491" x="2776538" y="3128963"/>
          <p14:tracePt t="106501" x="2763838" y="3103563"/>
          <p14:tracePt t="106506" x="2740025" y="3078163"/>
          <p14:tracePt t="106514" x="2727325" y="3078163"/>
          <p14:tracePt t="106521" x="2714625" y="3054350"/>
          <p14:tracePt t="106527" x="2689225" y="3054350"/>
          <p14:tracePt t="106534" x="2676525" y="3041650"/>
          <p14:tracePt t="106541" x="2651125" y="3028950"/>
          <p14:tracePt t="106549" x="2627313" y="3028950"/>
          <p14:tracePt t="106555" x="2601913" y="3028950"/>
          <p14:tracePt t="106563" x="2589213" y="3028950"/>
          <p14:tracePt t="106570" x="2576513" y="3028950"/>
          <p14:tracePt t="106591" x="2563813" y="3028950"/>
          <p14:tracePt t="106606" x="2551113" y="3028950"/>
          <p14:tracePt t="106698" x="2551113" y="3016250"/>
          <p14:tracePt t="106734" x="2551113" y="3003550"/>
          <p14:tracePt t="106741" x="2551113" y="2990850"/>
          <p14:tracePt t="106761" x="2563813" y="2978150"/>
          <p14:tracePt t="106768" x="2563813" y="2941638"/>
          <p14:tracePt t="106775" x="2576513" y="2890838"/>
          <p14:tracePt t="106784" x="2589213" y="2852738"/>
          <p14:tracePt t="106789" x="2589213" y="2803525"/>
          <p14:tracePt t="106798" x="2589213" y="2752725"/>
          <p14:tracePt t="106804" x="2589213" y="2703513"/>
          <p14:tracePt t="106811" x="2589213" y="2627313"/>
          <p14:tracePt t="106819" x="2589213" y="2565400"/>
          <p14:tracePt t="106826" x="2589213" y="2490788"/>
          <p14:tracePt t="106835" x="2589213" y="2452688"/>
          <p14:tracePt t="106840" x="2589213" y="2414588"/>
          <p14:tracePt t="106847" x="2589213" y="2403475"/>
          <p14:tracePt t="106854" x="2589213" y="2390775"/>
          <p14:tracePt t="106861" x="2589213" y="2378075"/>
          <p14:tracePt t="106875" x="2589213" y="2365375"/>
          <p14:tracePt t="106911" x="2576513" y="2365375"/>
          <p14:tracePt t="106932" x="2576513" y="2378075"/>
          <p14:tracePt t="106967" x="2576513" y="2390775"/>
          <p14:tracePt t="106974" x="2563813" y="2390775"/>
          <p14:tracePt t="107003" x="2563813" y="2403475"/>
          <p14:tracePt t="107017" x="2551113" y="2403475"/>
          <p14:tracePt t="107025" x="2551113" y="2427288"/>
          <p14:tracePt t="107032" x="2540000" y="2490788"/>
          <p14:tracePt t="107039" x="2540000" y="2552700"/>
          <p14:tracePt t="107046" x="2527300" y="2652713"/>
          <p14:tracePt t="107053" x="2527300" y="2790825"/>
          <p14:tracePt t="107060" x="2527300" y="2952750"/>
          <p14:tracePt t="107067" x="2527300" y="3154363"/>
          <p14:tracePt t="107074" x="2527300" y="3390900"/>
          <p14:tracePt t="107081" x="2527300" y="3616325"/>
          <p14:tracePt t="107088" x="2551113" y="3829050"/>
          <p14:tracePt t="107095" x="2563813" y="3992563"/>
          <p14:tracePt t="107104" x="2576513" y="4129088"/>
          <p14:tracePt t="107110" x="2589213" y="4241800"/>
          <p14:tracePt t="107117" x="2589213" y="4330700"/>
          <p14:tracePt t="107124" x="2589213" y="4418013"/>
          <p14:tracePt t="107131" x="2589213" y="4467225"/>
          <p14:tracePt t="107138" x="2589213" y="4505325"/>
          <p14:tracePt t="107145" x="2589213" y="4530725"/>
          <p14:tracePt t="107153" x="2589213" y="4543425"/>
          <p14:tracePt t="107160" x="2589213" y="4554538"/>
          <p14:tracePt t="107386" x="2589213" y="4543425"/>
          <p14:tracePt t="107529" x="2589213" y="4530725"/>
          <p14:tracePt t="107536" x="2601913" y="4530725"/>
          <p14:tracePt t="107564" x="2601913" y="4518025"/>
          <p14:tracePt t="107571" x="2627313" y="4505325"/>
          <p14:tracePt t="107578" x="2640013" y="4492625"/>
          <p14:tracePt t="107584" x="2676525" y="4454525"/>
          <p14:tracePt t="107592" x="2763838" y="4392613"/>
          <p14:tracePt t="107601" x="2876550" y="4318000"/>
          <p14:tracePt t="107607" x="3140075" y="4179888"/>
          <p14:tracePt t="107614" x="3602038" y="3941763"/>
          <p14:tracePt t="107621" x="3978275" y="3816350"/>
          <p14:tracePt t="107628" x="4278313" y="3741738"/>
          <p14:tracePt t="107635" x="4503738" y="3716338"/>
          <p14:tracePt t="107642" x="4652963" y="3716338"/>
          <p14:tracePt t="107651" x="4803775" y="3716338"/>
          <p14:tracePt t="107656" x="4953000" y="3754438"/>
          <p14:tracePt t="107663" x="5129213" y="3816350"/>
          <p14:tracePt t="107670" x="5253038" y="3841750"/>
          <p14:tracePt t="107677" x="5353050" y="3879850"/>
          <p14:tracePt t="107685" x="5441950" y="3916363"/>
          <p14:tracePt t="107691" x="5503863" y="3941763"/>
          <p14:tracePt t="107699" x="5541963" y="3954463"/>
          <p14:tracePt t="107706" x="5565775" y="3979863"/>
          <p14:tracePt t="107713" x="5578475" y="3979863"/>
          <p14:tracePt t="107720" x="5591175" y="3979863"/>
          <p14:tracePt t="107749" x="5603875" y="3979863"/>
          <p14:tracePt t="107770" x="5616575" y="3979863"/>
          <p14:tracePt t="107777" x="5641975" y="3979863"/>
          <p14:tracePt t="107784" x="5678488" y="3979863"/>
          <p14:tracePt t="107791" x="5741988" y="3979863"/>
          <p14:tracePt t="107798" x="5803900" y="3967163"/>
          <p14:tracePt t="107806" x="5867400" y="3954463"/>
          <p14:tracePt t="107813" x="5929313" y="3941763"/>
          <p14:tracePt t="107820" x="5967413" y="3941763"/>
          <p14:tracePt t="107827" x="5991225" y="3941763"/>
          <p14:tracePt t="107834" x="6003925" y="3941763"/>
          <p14:tracePt t="107848" x="6016625" y="3941763"/>
          <p14:tracePt t="107876" x="6029325" y="3941763"/>
          <p14:tracePt t="108019" x="6016625" y="3941763"/>
          <p14:tracePt t="108026" x="5991225" y="3941763"/>
          <p14:tracePt t="108033" x="5954713" y="3967163"/>
          <p14:tracePt t="108040" x="5878513" y="3979863"/>
          <p14:tracePt t="108047" x="5778500" y="4017963"/>
          <p14:tracePt t="108053" x="5641975" y="4041775"/>
          <p14:tracePt t="108061" x="5503863" y="4067175"/>
          <p14:tracePt t="108068" x="5365750" y="4092575"/>
          <p14:tracePt t="108075" x="5241925" y="4129088"/>
          <p14:tracePt t="108082" x="5053013" y="4154488"/>
          <p14:tracePt t="108089" x="4840288" y="4154488"/>
          <p14:tracePt t="108096" x="4565650" y="4154488"/>
          <p14:tracePt t="108104" x="4340225" y="4129088"/>
          <p14:tracePt t="108111" x="4114800" y="4105275"/>
          <p14:tracePt t="108117" x="3927475" y="4067175"/>
          <p14:tracePt t="108125" x="3778250" y="4054475"/>
          <p14:tracePt t="108132" x="3665538" y="4041775"/>
          <p14:tracePt t="108139" x="3589338" y="4029075"/>
          <p14:tracePt t="108146" x="3527425" y="4029075"/>
          <p14:tracePt t="108153" x="3465513" y="4017963"/>
          <p14:tracePt t="108160" x="3414713" y="4017963"/>
          <p14:tracePt t="108167" x="3389313" y="4017963"/>
          <p14:tracePt t="108174" x="3376613" y="4017963"/>
          <p14:tracePt t="108181" x="3340100" y="4017963"/>
          <p14:tracePt t="108188" x="3327400" y="4017963"/>
          <p14:tracePt t="108195" x="3327400" y="4005263"/>
          <p14:tracePt t="108203" x="3302000" y="4005263"/>
          <p14:tracePt t="108210" x="3289300" y="4005263"/>
          <p14:tracePt t="108224" x="3276600" y="4005263"/>
          <p14:tracePt t="108239" x="3265488" y="4005263"/>
          <p14:tracePt t="108273" x="3252788" y="4005263"/>
          <p14:tracePt t="108302" x="3240088" y="3992563"/>
          <p14:tracePt t="108324" x="3214688" y="3979863"/>
          <p14:tracePt t="108331" x="3189288" y="3979863"/>
          <p14:tracePt t="108338" x="3165475" y="3979863"/>
          <p14:tracePt t="108345" x="3127375" y="3979863"/>
          <p14:tracePt t="108353" x="3076575" y="3967163"/>
          <p14:tracePt t="108359" x="3027363" y="3954463"/>
          <p14:tracePt t="108368" x="2963863" y="3954463"/>
          <p14:tracePt t="108373" x="2901950" y="3954463"/>
          <p14:tracePt t="108380" x="2840038" y="3954463"/>
          <p14:tracePt t="108387" x="2763838" y="3954463"/>
          <p14:tracePt t="108394" x="2714625" y="3954463"/>
          <p14:tracePt t="108401" x="2676525" y="3954463"/>
          <p14:tracePt t="108409" x="2663825" y="3954463"/>
          <p14:tracePt t="108418" x="2640013" y="3954463"/>
          <p14:tracePt t="108423" x="2627313" y="3954463"/>
          <p14:tracePt t="108437" x="2614613" y="3954463"/>
          <p14:tracePt t="108444" x="2601913" y="3954463"/>
          <p14:tracePt t="108458" x="2589213" y="3954463"/>
          <p14:tracePt t="108467" x="2589213" y="3967163"/>
          <p14:tracePt t="108472" x="2576513" y="3967163"/>
          <p14:tracePt t="108486" x="2563813" y="3967163"/>
          <p14:tracePt t="108501" x="2551113" y="3979863"/>
          <p14:tracePt t="108517" x="2540000" y="3979863"/>
          <p14:tracePt t="108536" x="2540000" y="3992563"/>
          <p14:tracePt t="108544" x="2527300" y="3992563"/>
          <p14:tracePt t="108551" x="2527300" y="4005263"/>
          <p14:tracePt t="108615" x="2540000" y="4005263"/>
          <p14:tracePt t="108622" x="2563813" y="4005263"/>
          <p14:tracePt t="108629" x="2614613" y="4005263"/>
          <p14:tracePt t="108636" x="2676525" y="3992563"/>
          <p14:tracePt t="108643" x="2776538" y="3992563"/>
          <p14:tracePt t="108651" x="2876550" y="3979863"/>
          <p14:tracePt t="108657" x="3001963" y="3954463"/>
          <p14:tracePt t="108664" x="3101975" y="3929063"/>
          <p14:tracePt t="108671" x="3189288" y="3905250"/>
          <p14:tracePt t="108678" x="3252788" y="3879850"/>
          <p14:tracePt t="108685" x="3289300" y="3854450"/>
          <p14:tracePt t="108692" x="3327400" y="3841750"/>
          <p14:tracePt t="108701" x="3365500" y="3816350"/>
          <p14:tracePt t="108707" x="3389313" y="3803650"/>
          <p14:tracePt t="108714" x="3402013" y="3779838"/>
          <p14:tracePt t="108721" x="3427413" y="3767138"/>
          <p14:tracePt t="108728" x="3427413" y="3754438"/>
          <p14:tracePt t="108742" x="3427413" y="3741738"/>
          <p14:tracePt t="108751" x="3427413" y="3703638"/>
          <p14:tracePt t="108756" x="3427413" y="3654425"/>
          <p14:tracePt t="108764" x="3427413" y="3579813"/>
          <p14:tracePt t="108771" x="3389313" y="3503613"/>
          <p14:tracePt t="108779" x="3340100" y="3429000"/>
          <p14:tracePt t="108785" x="3302000" y="3354388"/>
          <p14:tracePt t="108792" x="3265488" y="3290888"/>
          <p14:tracePt t="108801" x="3214688" y="3241675"/>
          <p14:tracePt t="108807" x="3152775" y="3216275"/>
          <p14:tracePt t="108814" x="3101975" y="3190875"/>
          <p14:tracePt t="108821" x="3027363" y="3178175"/>
          <p14:tracePt t="108828" x="2976563" y="3178175"/>
          <p14:tracePt t="108835" x="2901950" y="3178175"/>
          <p14:tracePt t="108842" x="2840038" y="3190875"/>
          <p14:tracePt t="108851" x="2763838" y="3228975"/>
          <p14:tracePt t="108856" x="2689225" y="3254375"/>
          <p14:tracePt t="108863" x="2651125" y="3278188"/>
          <p14:tracePt t="108870" x="2589213" y="3316288"/>
          <p14:tracePt t="108877" x="2563813" y="3341688"/>
          <p14:tracePt t="108884" x="2514600" y="3390900"/>
          <p14:tracePt t="108891" x="2489200" y="3416300"/>
          <p14:tracePt t="108898" x="2439988" y="3479800"/>
          <p14:tracePt t="108907" x="2401888" y="3541713"/>
          <p14:tracePt t="108913" x="2376488" y="3603625"/>
          <p14:tracePt t="108933" x="2338388" y="3741738"/>
          <p14:tracePt t="108935" x="2338388" y="3792538"/>
          <p14:tracePt t="108941" x="2338388" y="3829050"/>
          <p14:tracePt t="108950" x="2338388" y="3867150"/>
          <p14:tracePt t="108955" x="2351088" y="3879850"/>
          <p14:tracePt t="108962" x="2363788" y="3892550"/>
          <p14:tracePt t="108970" x="2363788" y="3905250"/>
          <p14:tracePt t="108976" x="2363788" y="3916363"/>
          <p14:tracePt t="108984" x="2376488" y="3916363"/>
          <p14:tracePt t="108998" x="2401888" y="3916363"/>
          <p14:tracePt t="109004" x="2427288" y="3916363"/>
          <p14:tracePt t="109013" x="2451100" y="3916363"/>
          <p14:tracePt t="109020" x="2489200" y="3916363"/>
          <p14:tracePt t="109027" x="2540000" y="3905250"/>
          <p14:tracePt t="109034" x="2601913" y="3892550"/>
          <p14:tracePt t="109041" x="2663825" y="3879850"/>
          <p14:tracePt t="109048" x="2752725" y="3841750"/>
          <p14:tracePt t="109054" x="2827338" y="3816350"/>
          <p14:tracePt t="109062" x="2889250" y="3779838"/>
          <p14:tracePt t="109070" x="2940050" y="3767138"/>
          <p14:tracePt t="109076" x="2963863" y="3741738"/>
          <p14:tracePt t="109083" x="2989263" y="3729038"/>
          <p14:tracePt t="109090" x="3001963" y="3703638"/>
          <p14:tracePt t="109097" x="3014663" y="3703638"/>
          <p14:tracePt t="109104" x="3014663" y="3692525"/>
          <p14:tracePt t="109112" x="3027363" y="3679825"/>
          <p14:tracePt t="109147" x="3027363" y="3667125"/>
          <p14:tracePt t="109168" x="3001963" y="3667125"/>
          <p14:tracePt t="109175" x="2976563" y="3654425"/>
          <p14:tracePt t="109182" x="2963863" y="3641725"/>
          <p14:tracePt t="109189" x="2940050" y="3641725"/>
          <p14:tracePt t="109196" x="2914650" y="3641725"/>
          <p14:tracePt t="109203" x="2889250" y="3641725"/>
          <p14:tracePt t="109211" x="2876550" y="3641725"/>
          <p14:tracePt t="109219" x="2852738" y="3641725"/>
          <p14:tracePt t="109225" x="2827338" y="3641725"/>
          <p14:tracePt t="109239" x="2814638" y="3654425"/>
          <p14:tracePt t="109247" x="2801938" y="3654425"/>
          <p14:tracePt t="109254" x="2789238" y="3654425"/>
          <p14:tracePt t="109261" x="2776538" y="3667125"/>
          <p14:tracePt t="109274" x="2763838" y="3679825"/>
          <p14:tracePt t="109288" x="2763838" y="3692525"/>
          <p14:tracePt t="109296" x="2752725" y="3692525"/>
          <p14:tracePt t="109302" x="2752725" y="3703638"/>
          <p14:tracePt t="109318" x="2752725" y="3716338"/>
          <p14:tracePt t="109324" x="2752725" y="3729038"/>
          <p14:tracePt t="109339" x="2752725" y="3754438"/>
          <p14:tracePt t="109352" x="2752725" y="3767138"/>
          <p14:tracePt t="109360" x="2763838" y="3767138"/>
          <p14:tracePt t="109367" x="2763838" y="3779838"/>
          <p14:tracePt t="109374" x="2763838" y="3792538"/>
          <p14:tracePt t="109381" x="2776538" y="3792538"/>
          <p14:tracePt t="109388" x="2789238" y="3803650"/>
          <p14:tracePt t="109395" x="2801938" y="3803650"/>
          <p14:tracePt t="109402" x="2814638" y="3803650"/>
          <p14:tracePt t="109410" x="2814638" y="3816350"/>
          <p14:tracePt t="109417" x="2827338" y="3816350"/>
          <p14:tracePt t="109424" x="2840038" y="3816350"/>
          <p14:tracePt t="109431" x="2852738" y="3816350"/>
          <p14:tracePt t="109438" x="2852738" y="3829050"/>
          <p14:tracePt t="109445" x="2863850" y="3829050"/>
          <p14:tracePt t="109452" x="2863850" y="3841750"/>
          <p14:tracePt t="109467" x="2876550" y="3841750"/>
          <p14:tracePt t="109480" x="2889250" y="3841750"/>
          <p14:tracePt t="109502" x="2889250" y="3854450"/>
          <p14:tracePt t="110247" x="2914650" y="3854450"/>
          <p14:tracePt t="110254" x="2952750" y="3854450"/>
          <p14:tracePt t="110261" x="2976563" y="3854450"/>
          <p14:tracePt t="110268" x="3014663" y="3854450"/>
          <p14:tracePt t="110275" x="3040063" y="3854450"/>
          <p14:tracePt t="110284" x="3076575" y="3854450"/>
          <p14:tracePt t="110289" x="3114675" y="3854450"/>
          <p14:tracePt t="110296" x="3152775" y="3854450"/>
          <p14:tracePt t="110303" x="3176588" y="3854450"/>
          <p14:tracePt t="110319" x="3189288" y="3854450"/>
          <p14:tracePt t="110340" x="3201988" y="3854450"/>
          <p14:tracePt t="110354" x="3214688" y="3854450"/>
          <p14:tracePt t="110432" x="3201988" y="3854450"/>
          <p14:tracePt t="110439" x="3176588" y="3841750"/>
          <p14:tracePt t="110446" x="3140075" y="3829050"/>
          <p14:tracePt t="110453" x="3101975" y="3816350"/>
          <p14:tracePt t="110460" x="3027363" y="3792538"/>
          <p14:tracePt t="110467" x="2940050" y="3767138"/>
          <p14:tracePt t="110474" x="2852738" y="3754438"/>
          <p14:tracePt t="110481" x="2763838" y="3741738"/>
          <p14:tracePt t="110488" x="2714625" y="3741738"/>
          <p14:tracePt t="110495" x="2663825" y="3741738"/>
          <p14:tracePt t="110502" x="2640013" y="3741738"/>
          <p14:tracePt t="110509" x="2601913" y="3741738"/>
          <p14:tracePt t="110517" x="2576513" y="3741738"/>
          <p14:tracePt t="110524" x="2551113" y="3754438"/>
          <p14:tracePt t="110532" x="2527300" y="3754438"/>
          <p14:tracePt t="110546" x="2514600" y="3754438"/>
          <p14:tracePt t="110552" x="2501900" y="3767138"/>
          <p14:tracePt t="110567" x="2489200" y="3767138"/>
          <p14:tracePt t="110581" x="2476500" y="3767138"/>
          <p14:tracePt t="110588" x="2476500" y="3779838"/>
          <p14:tracePt t="110609" x="2463800" y="3779838"/>
          <p14:tracePt t="110624" x="2451100" y="3792538"/>
          <p14:tracePt t="110638" x="2451100" y="3803650"/>
          <p14:tracePt t="110666" x="2451100" y="3816350"/>
          <p14:tracePt t="110708" x="2476500" y="3803650"/>
          <p14:tracePt t="110716" x="2514600" y="3803650"/>
          <p14:tracePt t="110723" x="2563813" y="3792538"/>
          <p14:tracePt t="110730" x="2627313" y="3779838"/>
          <p14:tracePt t="110737" x="2676525" y="3754438"/>
          <p14:tracePt t="110745" x="2714625" y="3741738"/>
          <p14:tracePt t="110752" x="2752725" y="3741738"/>
          <p14:tracePt t="110758" x="2776538" y="3729038"/>
          <p14:tracePt t="110767" x="2801938" y="3716338"/>
          <p14:tracePt t="110772" x="2814638" y="3716338"/>
          <p14:tracePt t="110780" x="2852738" y="3703638"/>
          <p14:tracePt t="110786" x="2876550" y="3692525"/>
          <p14:tracePt t="110793" x="2889250" y="3692525"/>
          <p14:tracePt t="110800" x="2901950" y="3679825"/>
          <p14:tracePt t="110807" x="2914650" y="3679825"/>
          <p14:tracePt t="110817" x="2927350" y="3679825"/>
          <p14:tracePt t="110822" x="2927350" y="3667125"/>
          <p14:tracePt t="110830" x="2940050" y="3667125"/>
          <p14:tracePt t="110858" x="2952750" y="3654425"/>
          <p14:tracePt t="110922" x="2940050" y="3654425"/>
          <p14:tracePt t="110929" x="2927350" y="3654425"/>
          <p14:tracePt t="110936" x="2914650" y="3654425"/>
          <p14:tracePt t="110950" x="2863850" y="3654425"/>
          <p14:tracePt t="110957" x="2840038" y="3667125"/>
          <p14:tracePt t="110964" x="2827338" y="3679825"/>
          <p14:tracePt t="110971" x="2789238" y="3679825"/>
          <p14:tracePt t="110978" x="2776538" y="3679825"/>
          <p14:tracePt t="110992" x="2763838" y="3679825"/>
          <p14:tracePt t="111006" x="2752725" y="3679825"/>
          <p14:tracePt t="111120" x="2763838" y="3679825"/>
          <p14:tracePt t="111135" x="2776538" y="3679825"/>
          <p14:tracePt t="111142" x="2827338" y="3679825"/>
          <p14:tracePt t="111149" x="2876550" y="3679825"/>
          <p14:tracePt t="111156" x="2952750" y="3692525"/>
          <p14:tracePt t="111163" x="3014663" y="3692525"/>
          <p14:tracePt t="111170" x="3101975" y="3692525"/>
          <p14:tracePt t="111177" x="3189288" y="3692525"/>
          <p14:tracePt t="111184" x="3240088" y="3692525"/>
          <p14:tracePt t="111191" x="3265488" y="3692525"/>
          <p14:tracePt t="111200" x="3276600" y="3692525"/>
          <p14:tracePt t="111205" x="3289300" y="3692525"/>
          <p14:tracePt t="111241" x="3302000" y="3692525"/>
          <p14:tracePt t="111262" x="3302000" y="3703638"/>
          <p14:tracePt t="111641" x="3376613" y="3729038"/>
          <p14:tracePt t="111649" x="3478213" y="3767138"/>
          <p14:tracePt t="111655" x="3602038" y="3803650"/>
          <p14:tracePt t="111662" x="3702050" y="3841750"/>
          <p14:tracePt t="111670" x="3827463" y="3892550"/>
          <p14:tracePt t="111677" x="3978275" y="3941763"/>
          <p14:tracePt t="111683" x="4114800" y="3992563"/>
          <p14:tracePt t="111691" x="4252913" y="4017963"/>
          <p14:tracePt t="111700" x="4391025" y="4041775"/>
          <p14:tracePt t="111705" x="4491038" y="4054475"/>
          <p14:tracePt t="111712" x="4603750" y="4092575"/>
          <p14:tracePt t="111720" x="4727575" y="4105275"/>
          <p14:tracePt t="111727" x="4816475" y="4117975"/>
          <p14:tracePt t="111734" x="4916488" y="4117975"/>
          <p14:tracePt t="111741" x="4991100" y="4117975"/>
          <p14:tracePt t="111750" x="5053013" y="4117975"/>
          <p14:tracePt t="111755" x="5091113" y="4117975"/>
          <p14:tracePt t="111762" x="5116513" y="4105275"/>
          <p14:tracePt t="111769" x="5129213" y="4092575"/>
          <p14:tracePt t="111776" x="5153025" y="4092575"/>
          <p14:tracePt t="111784" x="5165725" y="4092575"/>
          <p14:tracePt t="111791" x="5178425" y="4092575"/>
          <p14:tracePt t="111799" x="5191125" y="4092575"/>
          <p14:tracePt t="111805" x="5203825" y="4079875"/>
          <p14:tracePt t="111811" x="5229225" y="4067175"/>
          <p14:tracePt t="111819" x="5241925" y="4067175"/>
          <p14:tracePt t="111827" x="5253038" y="4054475"/>
          <p14:tracePt t="111833" x="5291138" y="4041775"/>
          <p14:tracePt t="111840" x="5341938" y="4017963"/>
          <p14:tracePt t="111848" x="5378450" y="3992563"/>
          <p14:tracePt t="111854" x="5441950" y="3941763"/>
          <p14:tracePt t="111861" x="5516563" y="3905250"/>
          <p14:tracePt t="111869" x="5578475" y="3854450"/>
          <p14:tracePt t="111876" x="5629275" y="3803650"/>
          <p14:tracePt t="111883" x="5691188" y="3779838"/>
          <p14:tracePt t="111890" x="5754688" y="3741738"/>
          <p14:tracePt t="111897" x="5791200" y="3703638"/>
          <p14:tracePt t="111903" x="5842000" y="3679825"/>
          <p14:tracePt t="111911" x="5878513" y="3641725"/>
          <p14:tracePt t="111919" x="5903913" y="3629025"/>
          <p14:tracePt t="111933" x="5954713" y="3590925"/>
          <p14:tracePt t="111940" x="5978525" y="3567113"/>
          <p14:tracePt t="111947" x="6003925" y="3554413"/>
          <p14:tracePt t="111961" x="6029325" y="3541713"/>
          <p14:tracePt t="111968" x="6042025" y="3529013"/>
          <p14:tracePt t="111975" x="6054725" y="3503613"/>
          <p14:tracePt t="111983" x="6067425" y="3490913"/>
          <p14:tracePt t="111989" x="6091238" y="3479800"/>
          <p14:tracePt t="111996" x="6091238" y="3454400"/>
          <p14:tracePt t="112003" x="6103938" y="3454400"/>
          <p14:tracePt t="112010" x="6103938" y="3441700"/>
          <p14:tracePt t="112025" x="6116638" y="3429000"/>
          <p14:tracePt t="112040" x="6116638" y="3416300"/>
          <p14:tracePt t="112053" x="6116638" y="3403600"/>
          <p14:tracePt t="112068" x="6116638" y="3390900"/>
          <p14:tracePt t="112083" x="6116638" y="3378200"/>
          <p14:tracePt t="112089" x="6116638" y="3354388"/>
          <p14:tracePt t="112095" x="6116638" y="3341688"/>
          <p14:tracePt t="112102" x="6116638" y="3328988"/>
          <p14:tracePt t="112110" x="6116638" y="3303588"/>
          <p14:tracePt t="112124" x="6116638" y="3290888"/>
          <p14:tracePt t="112133" x="6116638" y="3278188"/>
          <p14:tracePt t="112153" x="6116638" y="3267075"/>
          <p14:tracePt t="112181" x="6116638" y="3254375"/>
          <p14:tracePt t="112209" x="6116638" y="3241675"/>
          <p14:tracePt t="112231" x="6116638" y="3228975"/>
          <p14:tracePt t="112259" x="6116638" y="3216275"/>
          <p14:tracePt t="112273" x="6103938" y="3216275"/>
          <p14:tracePt t="112280" x="6103938" y="3203575"/>
          <p14:tracePt t="112287" x="6091238" y="3165475"/>
          <p14:tracePt t="112295" x="6091238" y="3128963"/>
          <p14:tracePt t="112301" x="6078538" y="3103563"/>
          <p14:tracePt t="112309" x="6067425" y="3078163"/>
          <p14:tracePt t="112316" x="6054725" y="3054350"/>
          <p14:tracePt t="112323" x="6054725" y="3028950"/>
          <p14:tracePt t="112338" x="6054725" y="3016250"/>
          <p14:tracePt t="112345" x="6054725" y="3003550"/>
          <p14:tracePt t="112351" x="6042025" y="2990850"/>
          <p14:tracePt t="112359" x="6042025" y="2978150"/>
          <p14:tracePt t="112366" x="6042025" y="2965450"/>
          <p14:tracePt t="112372" x="6029325" y="2952750"/>
          <p14:tracePt t="112380" x="6016625" y="2941638"/>
          <p14:tracePt t="112387" x="6016625" y="2928938"/>
          <p14:tracePt t="112394" x="5991225" y="2916238"/>
          <p14:tracePt t="112401" x="5991225" y="2903538"/>
          <p14:tracePt t="112408" x="5978525" y="2890838"/>
          <p14:tracePt t="112416" x="5967413" y="2890838"/>
          <p14:tracePt t="112423" x="5967413" y="2878138"/>
          <p14:tracePt t="112437" x="5954713" y="2865438"/>
          <p14:tracePt t="112458" x="5954713" y="2852738"/>
          <p14:tracePt t="112472" x="5942013" y="2852738"/>
          <p14:tracePt t="112500" x="5929313" y="2852738"/>
          <p14:tracePt t="112670" x="5929313" y="2865438"/>
          <p14:tracePt t="112699" x="5929313" y="2878138"/>
          <p14:tracePt t="112728" x="5916613" y="2890838"/>
          <p14:tracePt t="112742" x="5916613" y="2903538"/>
          <p14:tracePt t="112748" x="5903913" y="2928938"/>
          <p14:tracePt t="112756" x="5891213" y="2965450"/>
          <p14:tracePt t="112763" x="5891213" y="3003550"/>
          <p14:tracePt t="112770" x="5891213" y="3028950"/>
          <p14:tracePt t="112777" x="5891213" y="3078163"/>
          <p14:tracePt t="112784" x="5891213" y="3103563"/>
          <p14:tracePt t="112791" x="5878513" y="3154363"/>
          <p14:tracePt t="112800" x="5878513" y="3190875"/>
          <p14:tracePt t="112805" x="5867400" y="3216275"/>
          <p14:tracePt t="112812" x="5867400" y="3241675"/>
          <p14:tracePt t="112819" x="5867400" y="3254375"/>
          <p14:tracePt t="112827" x="5867400" y="3267075"/>
          <p14:tracePt t="112834" x="5867400" y="3278188"/>
          <p14:tracePt t="112841" x="5854700" y="3290888"/>
          <p14:tracePt t="112850" x="5854700" y="3303588"/>
          <p14:tracePt t="112855" x="5842000" y="3303588"/>
          <p14:tracePt t="112870" x="5842000" y="3316288"/>
          <p14:tracePt t="112877" x="5842000" y="3328988"/>
          <p14:tracePt t="112905" x="5842000" y="3341688"/>
          <p14:tracePt t="112934" x="5829300" y="3341688"/>
          <p14:tracePt t="112990" x="5816600" y="3341688"/>
          <p14:tracePt t="112997" x="5816600" y="3354388"/>
          <p14:tracePt t="113011" x="5803900" y="3354388"/>
          <p14:tracePt t="113018" x="5791200" y="3354388"/>
          <p14:tracePt t="113026" x="5778500" y="3354388"/>
          <p14:tracePt t="113040" x="5754688" y="3354388"/>
          <p14:tracePt t="113061" x="5741988" y="3354388"/>
          <p14:tracePt t="113075" x="5729288" y="3354388"/>
          <p14:tracePt t="113110" x="5716588" y="3354388"/>
          <p14:tracePt t="113117" x="5703888" y="3354388"/>
          <p14:tracePt t="113132" x="5691188" y="3354388"/>
          <p14:tracePt t="113147" x="5678488" y="3354388"/>
          <p14:tracePt t="113161" x="5665788" y="3354388"/>
          <p14:tracePt t="113174" x="5654675" y="3354388"/>
          <p14:tracePt t="113188" x="5641975" y="3354388"/>
          <p14:tracePt t="113225" x="5629275" y="3354388"/>
          <p14:tracePt t="113239" x="5629275" y="3367088"/>
          <p14:tracePt t="113260" x="5616575" y="3367088"/>
          <p14:tracePt t="113274" x="5603875" y="3378200"/>
          <p14:tracePt t="113324" x="5591175" y="3390900"/>
          <p14:tracePt t="113346" x="5578475" y="3390900"/>
          <p14:tracePt t="113360" x="5565775" y="3403600"/>
          <p14:tracePt t="113366" x="5554663" y="3403600"/>
          <p14:tracePt t="113373" x="5529263" y="3429000"/>
          <p14:tracePt t="113382" x="5503863" y="3441700"/>
          <p14:tracePt t="113387" x="5491163" y="3441700"/>
          <p14:tracePt t="113394" x="5465763" y="3467100"/>
          <p14:tracePt t="113402" x="5454650" y="3467100"/>
          <p14:tracePt t="113409" x="5429250" y="3490913"/>
          <p14:tracePt t="113416" x="5403850" y="3503613"/>
          <p14:tracePt t="113424" x="5391150" y="3516313"/>
          <p14:tracePt t="113432" x="5378450" y="3529013"/>
          <p14:tracePt t="113445" x="5365750" y="3529013"/>
          <p14:tracePt t="113459" x="5353050" y="3529013"/>
          <p14:tracePt t="113466" x="5353050" y="3541713"/>
          <p14:tracePt t="113480" x="5341938" y="3541713"/>
          <p14:tracePt t="113501" x="5329238" y="3554413"/>
          <p14:tracePt t="113593" x="5329238" y="3567113"/>
          <p14:tracePt t="113629" x="5329238" y="3579813"/>
          <p14:tracePt t="113699" x="5329238" y="3590925"/>
          <p14:tracePt t="113764" x="5329238" y="3603625"/>
          <p14:tracePt t="113785" x="5329238" y="3616325"/>
          <p14:tracePt t="113792" x="5329238" y="3629025"/>
          <p14:tracePt t="113813" x="5329238" y="3641725"/>
          <p14:tracePt t="113828" x="5329238" y="3654425"/>
          <p14:tracePt t="113849" x="5329238" y="3667125"/>
          <p14:tracePt t="113863" x="5329238" y="3679825"/>
          <p14:tracePt t="114162" x="5329238" y="3667125"/>
          <p14:tracePt t="114431" x="5329238" y="3654425"/>
          <p14:tracePt t="114438" x="5341938" y="3654425"/>
          <p14:tracePt t="114445" x="5341938" y="3629025"/>
          <p14:tracePt t="114453" x="5365750" y="3603625"/>
          <p14:tracePt t="114460" x="5365750" y="3579813"/>
          <p14:tracePt t="114467" x="5378450" y="3554413"/>
          <p14:tracePt t="114473" x="5391150" y="3529013"/>
          <p14:tracePt t="114482" x="5403850" y="3503613"/>
          <p14:tracePt t="114488" x="5416550" y="3490913"/>
          <p14:tracePt t="114495" x="5429250" y="3467100"/>
          <p14:tracePt t="114503" x="5429250" y="3454400"/>
          <p14:tracePt t="114509" x="5429250" y="3441700"/>
          <p14:tracePt t="114523" x="5429250" y="3429000"/>
          <p14:tracePt t="114545" x="5429250" y="3416300"/>
          <p14:tracePt t="114566" x="5429250" y="3403600"/>
          <p14:tracePt t="114581" x="5429250" y="3390900"/>
          <p14:tracePt t="114615" x="5429250" y="3378200"/>
          <p14:tracePt t="114906" x="5441950" y="3378200"/>
          <p14:tracePt t="114913" x="5478463" y="3390900"/>
          <p14:tracePt t="114921" x="5516563" y="3403600"/>
          <p14:tracePt t="114927" x="5565775" y="3429000"/>
          <p14:tracePt t="114935" x="5629275" y="3441700"/>
          <p14:tracePt t="114942" x="5665788" y="3441700"/>
          <p14:tracePt t="114949" x="5716588" y="3454400"/>
          <p14:tracePt t="114957" x="5754688" y="3479800"/>
          <p14:tracePt t="114965" x="5791200" y="3490913"/>
          <p14:tracePt t="114971" x="5829300" y="3490913"/>
          <p14:tracePt t="114978" x="5842000" y="3503613"/>
          <p14:tracePt t="114985" x="5867400" y="3516313"/>
          <p14:tracePt t="114991" x="5878513" y="3529013"/>
          <p14:tracePt t="114999" x="5891213" y="3529013"/>
          <p14:tracePt t="115013" x="5903913" y="3529013"/>
          <p14:tracePt t="115042" x="5916613" y="3529013"/>
          <p14:tracePt t="115070" x="5916613" y="3541713"/>
          <p14:tracePt t="115155" x="5903913" y="3541713"/>
          <p14:tracePt t="115163" x="5891213" y="3529013"/>
          <p14:tracePt t="115169" x="5854700" y="3529013"/>
          <p14:tracePt t="115177" x="5829300" y="3503613"/>
          <p14:tracePt t="115184" x="5791200" y="3490913"/>
          <p14:tracePt t="115190" x="5754688" y="3479800"/>
          <p14:tracePt t="115200" x="5716588" y="3467100"/>
          <p14:tracePt t="115205" x="5678488" y="3454400"/>
          <p14:tracePt t="115212" x="5629275" y="3441700"/>
          <p14:tracePt t="115219" x="5591175" y="3429000"/>
          <p14:tracePt t="115226" x="5554663" y="3403600"/>
          <p14:tracePt t="115234" x="5529263" y="3390900"/>
          <p14:tracePt t="115240" x="5503863" y="3390900"/>
          <p14:tracePt t="115249" x="5465763" y="3378200"/>
          <p14:tracePt t="115255" x="5454650" y="3367088"/>
          <p14:tracePt t="115262" x="5441950" y="3367088"/>
          <p14:tracePt t="115269" x="5429250" y="3354388"/>
          <p14:tracePt t="115276" x="5429250" y="3341688"/>
          <p14:tracePt t="115282" x="5416550" y="3341688"/>
          <p14:tracePt t="115290" x="5403850" y="3341688"/>
          <p14:tracePt t="115304" x="5403850" y="3328988"/>
          <p14:tracePt t="115325" x="5391150" y="3328988"/>
          <p14:tracePt t="115468" x="5416550" y="3328988"/>
          <p14:tracePt t="115475" x="5441950" y="3341688"/>
          <p14:tracePt t="115481" x="5478463" y="3367088"/>
          <p14:tracePt t="115489" x="5516563" y="3390900"/>
          <p14:tracePt t="115496" x="5565775" y="3403600"/>
          <p14:tracePt t="115503" x="5591175" y="3441700"/>
          <p14:tracePt t="115510" x="5603875" y="3441700"/>
          <p14:tracePt t="115517" x="5629275" y="3454400"/>
          <p14:tracePt t="115524" x="5641975" y="3467100"/>
          <p14:tracePt t="115546" x="5654675" y="3479800"/>
          <p14:tracePt t="115581" x="5665788" y="3479800"/>
          <p14:tracePt t="115646" x="5665788" y="3490913"/>
          <p14:tracePt t="115687" x="5665788" y="3503613"/>
          <p14:tracePt t="116043" x="5665788" y="3490913"/>
          <p14:tracePt t="116093" x="5641975" y="3479800"/>
          <p14:tracePt t="116100" x="5578475" y="3467100"/>
          <p14:tracePt t="116106" x="5491163" y="3429000"/>
          <p14:tracePt t="116115" x="5365750" y="3390900"/>
          <p14:tracePt t="116120" x="5216525" y="3316288"/>
          <p14:tracePt t="116127" x="5065713" y="3267075"/>
          <p14:tracePt t="116135" x="4940300" y="3228975"/>
          <p14:tracePt t="116142" x="4840288" y="3203575"/>
          <p14:tracePt t="116150" x="4791075" y="3190875"/>
          <p14:tracePt t="116157" x="4752975" y="3190875"/>
          <p14:tracePt t="116165" x="4727575" y="3190875"/>
          <p14:tracePt t="116171" x="4703763" y="3190875"/>
          <p14:tracePt t="116178" x="4691063" y="3190875"/>
          <p14:tracePt t="116185" x="4665663" y="3190875"/>
          <p14:tracePt t="116200" x="4652963" y="3190875"/>
          <p14:tracePt t="116212" x="4640263" y="3203575"/>
          <p14:tracePt t="116220" x="4627563" y="3203575"/>
          <p14:tracePt t="116226" x="4616450" y="3216275"/>
          <p14:tracePt t="116235" x="4578350" y="3228975"/>
          <p14:tracePt t="116242" x="4540250" y="3241675"/>
          <p14:tracePt t="116249" x="4503738" y="3254375"/>
          <p14:tracePt t="116256" x="4452938" y="3278188"/>
          <p14:tracePt t="116263" x="4403725" y="3303588"/>
          <p14:tracePt t="116270" x="4365625" y="3303588"/>
          <p14:tracePt t="116277" x="4327525" y="3316288"/>
          <p14:tracePt t="116284" x="4303713" y="3328988"/>
          <p14:tracePt t="116291" x="4278313" y="3328988"/>
          <p14:tracePt t="116299" x="4252913" y="3341688"/>
          <p14:tracePt t="116312" x="4240213" y="3341688"/>
          <p14:tracePt t="116326" x="4227513" y="3341688"/>
          <p14:tracePt t="116333" x="4214813" y="3341688"/>
          <p14:tracePt t="116348" x="4203700" y="3341688"/>
          <p14:tracePt t="116362" x="4191000" y="3341688"/>
          <p14:tracePt t="116369" x="4178300" y="3341688"/>
          <p14:tracePt t="116376" x="4165600" y="3328988"/>
          <p14:tracePt t="116383" x="4140200" y="3328988"/>
          <p14:tracePt t="116390" x="4127500" y="3316288"/>
          <p14:tracePt t="116398" x="4103688" y="3316288"/>
          <p14:tracePt t="116404" x="4078288" y="3303588"/>
          <p14:tracePt t="116419" x="4065588" y="3303588"/>
          <p14:tracePt t="116426" x="4052888" y="3290888"/>
          <p14:tracePt t="116449" x="4040188" y="3290888"/>
          <p14:tracePt t="116462" x="4014788" y="3278188"/>
          <p14:tracePt t="116470" x="4002088" y="3267075"/>
          <p14:tracePt t="116477" x="3990975" y="3254375"/>
          <p14:tracePt t="116484" x="3952875" y="3228975"/>
          <p14:tracePt t="116491" x="3940175" y="3203575"/>
          <p14:tracePt t="116499" x="3914775" y="3178175"/>
          <p14:tracePt t="116505" x="3878263" y="3128963"/>
          <p14:tracePt t="116512" x="3852863" y="3078163"/>
          <p14:tracePt t="116519" x="3827463" y="3041650"/>
          <p14:tracePt t="116527" x="3814763" y="3003550"/>
          <p14:tracePt t="116535" x="3802063" y="2965450"/>
          <p14:tracePt t="116543" x="3802063" y="2928938"/>
          <p14:tracePt t="116551" x="3802063" y="2890838"/>
          <p14:tracePt t="116559" x="3802063" y="2865438"/>
          <p14:tracePt t="116567" x="3802063" y="2828925"/>
          <p14:tracePt t="116575" x="3802063" y="2790825"/>
          <p14:tracePt t="116583" x="3802063" y="2778125"/>
          <p14:tracePt t="116591" x="3802063" y="2765425"/>
          <p14:tracePt t="116599" x="3802063" y="2740025"/>
          <p14:tracePt t="116612" x="3802063" y="2728913"/>
          <p14:tracePt t="116626" x="3802063" y="2716213"/>
          <p14:tracePt t="116634" x="3802063" y="2703513"/>
          <p14:tracePt t="116656" x="3802063" y="2690813"/>
          <p14:tracePt t="116684" x="3802063" y="2678113"/>
          <p14:tracePt t="116712" x="3802063" y="2665413"/>
          <p14:tracePt t="116733" x="3802063" y="2652713"/>
          <p14:tracePt t="116755" x="3802063" y="2640013"/>
          <p14:tracePt t="121102" x="3778250" y="2640013"/>
          <p14:tracePt t="121108" x="3740150" y="2640013"/>
          <p14:tracePt t="121115" x="3689350" y="2640013"/>
          <p14:tracePt t="121122" x="3627438" y="2640013"/>
          <p14:tracePt t="121131" x="3565525" y="2640013"/>
          <p14:tracePt t="121137" x="3478213" y="2652713"/>
          <p14:tracePt t="121144" x="3402013" y="2652713"/>
          <p14:tracePt t="121151" x="3302000" y="2690813"/>
          <p14:tracePt t="121159" x="3214688" y="2703513"/>
          <p14:tracePt t="121166" x="3152775" y="2703513"/>
          <p14:tracePt t="121173" x="3089275" y="2716213"/>
          <p14:tracePt t="121181" x="3040063" y="2740025"/>
          <p14:tracePt t="121187" x="3001963" y="2752725"/>
          <p14:tracePt t="121194" x="2940050" y="2778125"/>
          <p14:tracePt t="121201" x="2901950" y="2790825"/>
          <p14:tracePt t="121208" x="2876550" y="2816225"/>
          <p14:tracePt t="121216" x="2840038" y="2828925"/>
          <p14:tracePt t="121222" x="2827338" y="2840038"/>
          <p14:tracePt t="121230" x="2814638" y="2852738"/>
          <p14:tracePt t="121236" x="2801938" y="2865438"/>
          <p14:tracePt t="121243" x="2789238" y="2878138"/>
          <p14:tracePt t="121259" x="2776538" y="2890838"/>
          <p14:tracePt t="121265" x="2776538" y="2903538"/>
          <p14:tracePt t="121272" x="2763838" y="2916238"/>
          <p14:tracePt t="121282" x="2752725" y="2928938"/>
          <p14:tracePt t="121286" x="2752725" y="2941638"/>
          <p14:tracePt t="121293" x="2740025" y="2965450"/>
          <p14:tracePt t="121301" x="2727325" y="2990850"/>
          <p14:tracePt t="121308" x="2727325" y="3016250"/>
          <p14:tracePt t="121314" x="2701925" y="3041650"/>
          <p14:tracePt t="121322" x="2689225" y="3065463"/>
          <p14:tracePt t="121331" x="2689225" y="3103563"/>
          <p14:tracePt t="121336" x="2689225" y="3128963"/>
          <p14:tracePt t="121343" x="2676525" y="3165475"/>
          <p14:tracePt t="121350" x="2676525" y="3190875"/>
          <p14:tracePt t="121358" x="2676525" y="3203575"/>
          <p14:tracePt t="121364" x="2676525" y="3228975"/>
          <p14:tracePt t="121386" x="2676525" y="3241675"/>
          <p14:tracePt t="121400" x="2676525" y="3254375"/>
          <p14:tracePt t="121435" x="2676525" y="3267075"/>
          <p14:tracePt t="121770" x="2676525" y="3254375"/>
          <p14:tracePt t="121840" x="2676525" y="3241675"/>
          <p14:tracePt t="121876" x="2676525" y="3228975"/>
          <p14:tracePt t="121932" x="2676525" y="3216275"/>
          <p14:tracePt t="121953" x="2689225" y="3216275"/>
          <p14:tracePt t="121961" x="2689225" y="3203575"/>
          <p14:tracePt t="121975" x="2701925" y="3178175"/>
          <p14:tracePt t="121982" x="2714625" y="3154363"/>
          <p14:tracePt t="121989" x="2727325" y="3116263"/>
          <p14:tracePt t="121997" x="2740025" y="3090863"/>
          <p14:tracePt t="122004" x="2740025" y="3065463"/>
          <p14:tracePt t="122011" x="2740025" y="3041650"/>
          <p14:tracePt t="122017" x="2752725" y="3016250"/>
          <p14:tracePt t="122025" x="2763838" y="2990850"/>
          <p14:tracePt t="122032" x="2763838" y="2978150"/>
          <p14:tracePt t="122047" x="2763838" y="2965450"/>
          <p14:tracePt t="122052" x="2776538" y="2952750"/>
          <p14:tracePt t="122068" x="2789238" y="2941638"/>
          <p14:tracePt t="122082" x="2789238" y="2928938"/>
          <p14:tracePt t="122110" x="2789238" y="2916238"/>
          <p14:tracePt t="122124" x="2801938" y="2916238"/>
          <p14:tracePt t="122131" x="2827338" y="2916238"/>
          <p14:tracePt t="122138" x="2863850" y="2916238"/>
          <p14:tracePt t="122147" x="2927350" y="2916238"/>
          <p14:tracePt t="122152" x="2976563" y="2916238"/>
          <p14:tracePt t="122160" x="3052763" y="2928938"/>
          <p14:tracePt t="122167" x="3140075" y="2952750"/>
          <p14:tracePt t="122174" x="3201988" y="2965450"/>
          <p14:tracePt t="122182" x="3265488" y="2990850"/>
          <p14:tracePt t="122188" x="3302000" y="3016250"/>
          <p14:tracePt t="122197" x="3365500" y="3041650"/>
          <p14:tracePt t="122202" x="3402013" y="3065463"/>
          <p14:tracePt t="122209" x="3440113" y="3078163"/>
          <p14:tracePt t="122216" x="3502025" y="3116263"/>
          <p14:tracePt t="122223" x="3578225" y="3165475"/>
          <p14:tracePt t="122230" x="3678238" y="3241675"/>
          <p14:tracePt t="122237" x="3790950" y="3303588"/>
          <p14:tracePt t="122244" x="3902075" y="3403600"/>
          <p14:tracePt t="122251" x="4052888" y="3467100"/>
          <p14:tracePt t="122259" x="4240213" y="3579813"/>
          <p14:tracePt t="122267" x="4403725" y="3654425"/>
          <p14:tracePt t="122273" x="4540250" y="3729038"/>
          <p14:tracePt t="122281" x="4678363" y="3829050"/>
          <p14:tracePt t="122288" x="4803775" y="3916363"/>
          <p14:tracePt t="122295" x="4878388" y="3954463"/>
          <p14:tracePt t="122302" x="4891088" y="3967163"/>
          <p14:tracePt t="122309" x="4929188" y="3992563"/>
          <p14:tracePt t="122330" x="4929188" y="4005263"/>
          <p14:tracePt t="122380" x="4940300" y="4005263"/>
          <p14:tracePt t="122401" x="4953000" y="4005263"/>
          <p14:tracePt t="122415" x="4978400" y="4005263"/>
          <p14:tracePt t="122422" x="5016500" y="3992563"/>
          <p14:tracePt t="122429" x="5040313" y="3992563"/>
          <p14:tracePt t="122436" x="5040313" y="3979863"/>
          <p14:tracePt t="122443" x="5053013" y="3979863"/>
          <p14:tracePt t="122458" x="5065713" y="3979863"/>
          <p14:tracePt t="122465" x="5078413" y="3979863"/>
          <p14:tracePt t="122472" x="5078413" y="3967163"/>
          <p14:tracePt t="122500" x="5091113" y="3967163"/>
          <p14:tracePt t="122642" x="5078413" y="3967163"/>
          <p14:tracePt t="122649" x="5065713" y="3979863"/>
          <p14:tracePt t="122656" x="5053013" y="3992563"/>
          <p14:tracePt t="122665" x="5040313" y="4005263"/>
          <p14:tracePt t="122671" x="5016500" y="4005263"/>
          <p14:tracePt t="122680" x="4991100" y="4017963"/>
          <p14:tracePt t="122685" x="4991100" y="4029075"/>
          <p14:tracePt t="122692" x="4965700" y="4041775"/>
          <p14:tracePt t="122699" x="4953000" y="4054475"/>
          <p14:tracePt t="122706" x="4940300" y="4054475"/>
          <p14:tracePt t="122713" x="4929188" y="4079875"/>
          <p14:tracePt t="122720" x="4916488" y="4079875"/>
          <p14:tracePt t="122728" x="4903788" y="4105275"/>
          <p14:tracePt t="122749" x="4891088" y="4117975"/>
          <p14:tracePt t="122756" x="4878388" y="4117975"/>
          <p14:tracePt t="122763" x="4878388" y="4129088"/>
          <p14:tracePt t="122770" x="4865688" y="4129088"/>
          <p14:tracePt t="122785" x="4865688" y="4141788"/>
          <p14:tracePt t="122792" x="4852988" y="4154488"/>
          <p14:tracePt t="122806" x="4852988" y="4167188"/>
          <p14:tracePt t="122813" x="4840288" y="4167188"/>
          <p14:tracePt t="122827" x="4829175" y="4179888"/>
          <p14:tracePt t="122848" x="4829175" y="4192588"/>
          <p14:tracePt t="128159" x="4840288" y="4192588"/>
          <p14:tracePt t="128166" x="4878388" y="4179888"/>
          <p14:tracePt t="128173" x="4929188" y="4154488"/>
          <p14:tracePt t="128180" x="4965700" y="4141788"/>
          <p14:tracePt t="128189" x="5003800" y="4129088"/>
          <p14:tracePt t="128196" x="5065713" y="4105275"/>
          <p14:tracePt t="128202" x="5103813" y="4092575"/>
          <p14:tracePt t="128209" x="5141913" y="4079875"/>
          <p14:tracePt t="128216" x="5178425" y="4079875"/>
          <p14:tracePt t="128223" x="5229225" y="4067175"/>
          <p14:tracePt t="128230" x="5265738" y="4067175"/>
          <p14:tracePt t="128237" x="5316538" y="4067175"/>
          <p14:tracePt t="128245" x="5365750" y="4067175"/>
          <p14:tracePt t="128251" x="5441950" y="4067175"/>
          <p14:tracePt t="128259" x="5529263" y="4067175"/>
          <p14:tracePt t="128266" x="5591175" y="4067175"/>
          <p14:tracePt t="128272" x="5678488" y="4067175"/>
          <p14:tracePt t="128280" x="5729288" y="4067175"/>
          <p14:tracePt t="128287" x="5767388" y="4067175"/>
          <p14:tracePt t="128295" x="5791200" y="4067175"/>
          <p14:tracePt t="128301" x="5803900" y="4067175"/>
          <p14:tracePt t="128309" x="5829300" y="4067175"/>
          <p14:tracePt t="128344" x="5842000" y="4067175"/>
          <p14:tracePt t="128408" x="5854700" y="4067175"/>
          <p14:tracePt t="128429" x="5867400" y="4067175"/>
          <p14:tracePt t="128436" x="5878513" y="4054475"/>
          <p14:tracePt t="128444" x="5891213" y="4041775"/>
          <p14:tracePt t="128450" x="5903913" y="4029075"/>
          <p14:tracePt t="128457" x="5942013" y="4005263"/>
          <p14:tracePt t="128464" x="5967413" y="3979863"/>
          <p14:tracePt t="128471" x="5978525" y="3941763"/>
          <p14:tracePt t="128479" x="6016625" y="3929063"/>
          <p14:tracePt t="128486" x="6029325" y="3905250"/>
          <p14:tracePt t="128495" x="6054725" y="3879850"/>
          <p14:tracePt t="128500" x="6067425" y="3854450"/>
          <p14:tracePt t="128507" x="6078538" y="3829050"/>
          <p14:tracePt t="128514" x="6091238" y="3792538"/>
          <p14:tracePt t="128521" x="6103938" y="3767138"/>
          <p14:tracePt t="128529" x="6116638" y="3741738"/>
          <p14:tracePt t="128536" x="6129338" y="3729038"/>
          <p14:tracePt t="128543" x="6129338" y="3703638"/>
          <p14:tracePt t="128550" x="6142038" y="3692525"/>
          <p14:tracePt t="128557" x="6154738" y="3667125"/>
          <p14:tracePt t="128564" x="6154738" y="3641725"/>
          <p14:tracePt t="128571" x="6167438" y="3616325"/>
          <p14:tracePt t="128578" x="6191250" y="3579813"/>
          <p14:tracePt t="128586" x="6203950" y="3529013"/>
          <p14:tracePt t="128593" x="6242050" y="3467100"/>
          <p14:tracePt t="128600" x="6280150" y="3390900"/>
          <p14:tracePt t="128607" x="6316663" y="3267075"/>
          <p14:tracePt t="128615" x="6380163" y="3165475"/>
          <p14:tracePt t="128621" x="6403975" y="3065463"/>
          <p14:tracePt t="128629" x="6416675" y="2990850"/>
          <p14:tracePt t="128635" x="6416675" y="2952750"/>
          <p14:tracePt t="128642" x="6416675" y="2928938"/>
          <p14:tracePt t="128649" x="6416675" y="2903538"/>
          <p14:tracePt t="128656" x="6416675" y="2890838"/>
          <p14:tracePt t="128663" x="6416675" y="2878138"/>
          <p14:tracePt t="128679" x="6416675" y="2865438"/>
          <p14:tracePt t="128713" x="6416675" y="2852738"/>
          <p14:tracePt t="128741" x="6416675" y="2840038"/>
          <p14:tracePt t="128755" x="6416675" y="2828925"/>
          <p14:tracePt t="128762" x="6403975" y="2816225"/>
          <p14:tracePt t="128769" x="6391275" y="2803525"/>
          <p14:tracePt t="128778" x="6380163" y="2790825"/>
          <p14:tracePt t="128783" x="6367463" y="2778125"/>
          <p14:tracePt t="128791" x="6354763" y="2778125"/>
          <p14:tracePt t="128798" x="6342063" y="2765425"/>
          <p14:tracePt t="128805" x="6329363" y="2752725"/>
          <p14:tracePt t="128812" x="6316663" y="2740025"/>
          <p14:tracePt t="128821" x="6291263" y="2728913"/>
          <p14:tracePt t="128828" x="6267450" y="2716213"/>
          <p14:tracePt t="128833" x="6242050" y="2716213"/>
          <p14:tracePt t="128841" x="6216650" y="2703513"/>
          <p14:tracePt t="128847" x="6203950" y="2690813"/>
          <p14:tracePt t="128855" x="6180138" y="2690813"/>
          <p14:tracePt t="128862" x="6142038" y="2678113"/>
          <p14:tracePt t="128869" x="6103938" y="2678113"/>
          <p14:tracePt t="128876" x="6054725" y="2665413"/>
          <p14:tracePt t="128883" x="6016625" y="2665413"/>
          <p14:tracePt t="128891" x="5967413" y="2665413"/>
          <p14:tracePt t="128898" x="5929313" y="2665413"/>
          <p14:tracePt t="128905" x="5891213" y="2665413"/>
          <p14:tracePt t="128912" x="5867400" y="2665413"/>
          <p14:tracePt t="128920" x="5829300" y="2665413"/>
          <p14:tracePt t="128929" x="5803900" y="2665413"/>
          <p14:tracePt t="128933" x="5791200" y="2665413"/>
          <p14:tracePt t="128940" x="5754688" y="2678113"/>
          <p14:tracePt t="128947" x="5741988" y="2690813"/>
          <p14:tracePt t="128954" x="5716588" y="2703513"/>
          <p14:tracePt t="128962" x="5691188" y="2703513"/>
          <p14:tracePt t="128969" x="5665788" y="2716213"/>
          <p14:tracePt t="128975" x="5641975" y="2740025"/>
          <p14:tracePt t="128982" x="5616575" y="2752725"/>
          <p14:tracePt t="128991" x="5591175" y="2765425"/>
          <p14:tracePt t="128998" x="5554663" y="2778125"/>
          <p14:tracePt t="129004" x="5529263" y="2778125"/>
          <p14:tracePt t="129012" x="5516563" y="2803525"/>
          <p14:tracePt t="129019" x="5491163" y="2803525"/>
          <p14:tracePt t="129026" x="5478463" y="2816225"/>
          <p14:tracePt t="129033" x="5465763" y="2828925"/>
          <p14:tracePt t="129040" x="5454650" y="2840038"/>
          <p14:tracePt t="129047" x="5441950" y="2852738"/>
          <p14:tracePt t="129053" x="5403850" y="2865438"/>
          <p14:tracePt t="129061" x="5391150" y="2903538"/>
          <p14:tracePt t="129067" x="5365750" y="2916238"/>
          <p14:tracePt t="129075" x="5353050" y="2941638"/>
          <p14:tracePt t="129082" x="5329238" y="2965450"/>
          <p14:tracePt t="129090" x="5303838" y="3003550"/>
          <p14:tracePt t="129097" x="5291138" y="3041650"/>
          <p14:tracePt t="129104" x="5278438" y="3078163"/>
          <p14:tracePt t="129112" x="5265738" y="3116263"/>
          <p14:tracePt t="129118" x="5253038" y="3154363"/>
          <p14:tracePt t="129125" x="5241925" y="3216275"/>
          <p14:tracePt t="129132" x="5241925" y="3254375"/>
          <p14:tracePt t="129140" x="5241925" y="3303588"/>
          <p14:tracePt t="129146" x="5241925" y="3328988"/>
          <p14:tracePt t="129153" x="5253038" y="3367088"/>
          <p14:tracePt t="129162" x="5278438" y="3403600"/>
          <p14:tracePt t="129167" x="5278438" y="3429000"/>
          <p14:tracePt t="129174" x="5291138" y="3467100"/>
          <p14:tracePt t="129181" x="5291138" y="3479800"/>
          <p14:tracePt t="129190" x="5303838" y="3503613"/>
          <p14:tracePt t="129197" x="5316538" y="3529013"/>
          <p14:tracePt t="129203" x="5329238" y="3541713"/>
          <p14:tracePt t="129212" x="5341938" y="3554413"/>
          <p14:tracePt t="129217" x="5365750" y="3579813"/>
          <p14:tracePt t="129224" x="5378450" y="3603625"/>
          <p14:tracePt t="129231" x="5416550" y="3629025"/>
          <p14:tracePt t="129239" x="5465763" y="3667125"/>
          <p14:tracePt t="129246" x="5516563" y="3703638"/>
          <p14:tracePt t="129253" x="5591175" y="3754438"/>
          <p14:tracePt t="129262" x="5654675" y="3792538"/>
          <p14:tracePt t="129267" x="5729288" y="3829050"/>
          <p14:tracePt t="129274" x="5778500" y="3854450"/>
          <p14:tracePt t="129281" x="5803900" y="3879850"/>
          <p14:tracePt t="129289" x="5816600" y="3879850"/>
          <p14:tracePt t="129296" x="5842000" y="3879850"/>
          <p14:tracePt t="129317" x="5854700" y="3879850"/>
          <p14:tracePt t="129331" x="5867400" y="3879850"/>
          <p14:tracePt t="129339" x="5878513" y="3879850"/>
          <p14:tracePt t="129345" x="5891213" y="3879850"/>
          <p14:tracePt t="129352" x="5916613" y="3879850"/>
          <p14:tracePt t="129360" x="5942013" y="3867150"/>
          <p14:tracePt t="129366" x="5978525" y="3854450"/>
          <p14:tracePt t="129373" x="6042025" y="3829050"/>
          <p14:tracePt t="129381" x="6091238" y="3803650"/>
          <p14:tracePt t="129387" x="6180138" y="3741738"/>
          <p14:tracePt t="129396" x="6254750" y="3679825"/>
          <p14:tracePt t="129402" x="6291263" y="3616325"/>
          <p14:tracePt t="129409" x="6342063" y="3554413"/>
          <p14:tracePt t="129416" x="6380163" y="3503613"/>
          <p14:tracePt t="129423" x="6391275" y="3467100"/>
          <p14:tracePt t="129431" x="6403975" y="3429000"/>
          <p14:tracePt t="129438" x="6416675" y="3390900"/>
          <p14:tracePt t="129445" x="6429375" y="3367088"/>
          <p14:tracePt t="129451" x="6429375" y="3354388"/>
          <p14:tracePt t="129459" x="6442075" y="3328988"/>
          <p14:tracePt t="129466" x="6442075" y="3303588"/>
          <p14:tracePt t="129473" x="6442075" y="3278188"/>
          <p14:tracePt t="129481" x="6442075" y="3254375"/>
          <p14:tracePt t="129487" x="6442075" y="3228975"/>
          <p14:tracePt t="129495" x="6429375" y="3203575"/>
          <p14:tracePt t="129501" x="6416675" y="3165475"/>
          <p14:tracePt t="129509" x="6416675" y="3128963"/>
          <p14:tracePt t="129515" x="6403975" y="3103563"/>
          <p14:tracePt t="129522" x="6380163" y="3065463"/>
          <p14:tracePt t="129530" x="6380163" y="3041650"/>
          <p14:tracePt t="129537" x="6354763" y="3016250"/>
          <p14:tracePt t="129544" x="6342063" y="2978150"/>
          <p14:tracePt t="129551" x="6329363" y="2952750"/>
          <p14:tracePt t="129558" x="6303963" y="2941638"/>
          <p14:tracePt t="129565" x="6291263" y="2916238"/>
          <p14:tracePt t="129572" x="6280150" y="2890838"/>
          <p14:tracePt t="129579" x="6254750" y="2878138"/>
          <p14:tracePt t="129586" x="6242050" y="2852738"/>
          <p14:tracePt t="129595" x="6216650" y="2852738"/>
          <p14:tracePt t="129601" x="6203950" y="2828925"/>
          <p14:tracePt t="129608" x="6180138" y="2816225"/>
          <p14:tracePt t="129615" x="6142038" y="2790825"/>
          <p14:tracePt t="129622" x="6103938" y="2778125"/>
          <p14:tracePt t="129629" x="6067425" y="2752725"/>
          <p14:tracePt t="129636" x="6042025" y="2740025"/>
          <p14:tracePt t="129644" x="6003925" y="2728913"/>
          <p14:tracePt t="129650" x="5967413" y="2716213"/>
          <p14:tracePt t="129657" x="5929313" y="2716213"/>
          <p14:tracePt t="129664" x="5891213" y="2716213"/>
          <p14:tracePt t="129671" x="5854700" y="2716213"/>
          <p14:tracePt t="129679" x="5829300" y="2716213"/>
          <p14:tracePt t="129685" x="5791200" y="2716213"/>
          <p14:tracePt t="129695" x="5754688" y="2716213"/>
          <p14:tracePt t="129700" x="5729288" y="2728913"/>
          <p14:tracePt t="129707" x="5691188" y="2740025"/>
          <p14:tracePt t="129714" x="5654675" y="2765425"/>
          <p14:tracePt t="129721" x="5616575" y="2765425"/>
          <p14:tracePt t="129728" x="5578475" y="2790825"/>
          <p14:tracePt t="129736" x="5554663" y="2803525"/>
          <p14:tracePt t="129742" x="5516563" y="2828925"/>
          <p14:tracePt t="129750" x="5491163" y="2840038"/>
          <p14:tracePt t="129757" x="5478463" y="2865438"/>
          <p14:tracePt t="129764" x="5465763" y="2878138"/>
          <p14:tracePt t="129770" x="5441950" y="2890838"/>
          <p14:tracePt t="129778" x="5429250" y="2903538"/>
          <p14:tracePt t="129784" x="5429250" y="2916238"/>
          <p14:tracePt t="129794" x="5416550" y="2941638"/>
          <p14:tracePt t="129800" x="5403850" y="2952750"/>
          <p14:tracePt t="129807" x="5391150" y="2978150"/>
          <p14:tracePt t="129814" x="5378450" y="3016250"/>
          <p14:tracePt t="129821" x="5378450" y="3041650"/>
          <p14:tracePt t="129828" x="5378450" y="3078163"/>
          <p14:tracePt t="129835" x="5365750" y="3128963"/>
          <p14:tracePt t="129842" x="5365750" y="3178175"/>
          <p14:tracePt t="129849" x="5365750" y="3228975"/>
          <p14:tracePt t="129856" x="5365750" y="3267075"/>
          <p14:tracePt t="129863" x="5365750" y="3303588"/>
          <p14:tracePt t="129870" x="5365750" y="3354388"/>
          <p14:tracePt t="129879" x="5378450" y="3416300"/>
          <p14:tracePt t="129885" x="5403850" y="3467100"/>
          <p14:tracePt t="129892" x="5429250" y="3529013"/>
          <p14:tracePt t="129899" x="5454650" y="3579813"/>
          <p14:tracePt t="129906" x="5465763" y="3629025"/>
          <p14:tracePt t="129914" x="5516563" y="3667125"/>
          <p14:tracePt t="129920" x="5554663" y="3729038"/>
          <p14:tracePt t="129928" x="5578475" y="3754438"/>
          <p14:tracePt t="129934" x="5603875" y="3792538"/>
          <p14:tracePt t="129946" x="5641975" y="3803650"/>
          <p14:tracePt t="129949" x="5665788" y="3816350"/>
          <p14:tracePt t="129955" x="5678488" y="3829050"/>
          <p14:tracePt t="129962" x="5716588" y="3841750"/>
          <p14:tracePt t="129970" x="5729288" y="3841750"/>
          <p14:tracePt t="129979" x="5741988" y="3854450"/>
          <p14:tracePt t="129984" x="5754688" y="3854450"/>
          <p14:tracePt t="129992" x="5767388" y="3854450"/>
          <p14:tracePt t="129999" x="5778500" y="3854450"/>
          <p14:tracePt t="130006" x="5803900" y="3854450"/>
          <p14:tracePt t="130013" x="5829300" y="3854450"/>
          <p14:tracePt t="130020" x="5854700" y="3841750"/>
          <p14:tracePt t="130028" x="5891213" y="3829050"/>
          <p14:tracePt t="130034" x="5942013" y="3792538"/>
          <p14:tracePt t="130041" x="5991225" y="3754438"/>
          <p14:tracePt t="130048" x="6091238" y="3692525"/>
          <p14:tracePt t="130055" x="6167438" y="3590925"/>
          <p14:tracePt t="130062" x="6242050" y="3503613"/>
          <p14:tracePt t="130069" x="6342063" y="3378200"/>
          <p14:tracePt t="130078" x="6442075" y="3254375"/>
          <p14:tracePt t="130083" x="6516688" y="3165475"/>
          <p14:tracePt t="130090" x="6567488" y="3065463"/>
          <p14:tracePt t="130098" x="6616700" y="2990850"/>
          <p14:tracePt t="130105" x="6642100" y="2952750"/>
          <p14:tracePt t="130112" x="6667500" y="2903538"/>
          <p14:tracePt t="130120" x="6680200" y="2852738"/>
          <p14:tracePt t="130128" x="6680200" y="2816225"/>
          <p14:tracePt t="130133" x="6680200" y="2778125"/>
          <p14:tracePt t="130141" x="6680200" y="2752725"/>
          <p14:tracePt t="130147" x="6680200" y="2728913"/>
          <p14:tracePt t="130154" x="6680200" y="2716213"/>
          <p14:tracePt t="130162" x="6680200" y="2690813"/>
          <p14:tracePt t="130169" x="6680200" y="2678113"/>
          <p14:tracePt t="130176" x="6667500" y="2665413"/>
          <p14:tracePt t="130182" x="6667500" y="2652713"/>
          <p14:tracePt t="130190" x="6654800" y="2640013"/>
          <p14:tracePt t="130197" x="6654800" y="2627313"/>
          <p14:tracePt t="130205" x="6629400" y="2616200"/>
          <p14:tracePt t="130211" x="6616700" y="2603500"/>
          <p14:tracePt t="130219" x="6604000" y="2603500"/>
          <p14:tracePt t="130226" x="6580188" y="2590800"/>
          <p14:tracePt t="130232" x="6567488" y="2578100"/>
          <p14:tracePt t="130240" x="6554788" y="2578100"/>
          <p14:tracePt t="130247" x="6529388" y="2578100"/>
          <p14:tracePt t="130254" x="6503988" y="2578100"/>
          <p14:tracePt t="130262" x="6480175" y="2578100"/>
          <p14:tracePt t="130268" x="6454775" y="2578100"/>
          <p14:tracePt t="130275" x="6429375" y="2578100"/>
          <p14:tracePt t="130282" x="6391275" y="2578100"/>
          <p14:tracePt t="130289" x="6354763" y="2578100"/>
          <p14:tracePt t="130297" x="6316663" y="2603500"/>
          <p14:tracePt t="130304" x="6280150" y="2603500"/>
          <p14:tracePt t="130311" x="6242050" y="2616200"/>
          <p14:tracePt t="130319" x="6203950" y="2627313"/>
          <p14:tracePt t="130325" x="6167438" y="2652713"/>
          <p14:tracePt t="130332" x="6129338" y="2652713"/>
          <p14:tracePt t="130340" x="6091238" y="2678113"/>
          <p14:tracePt t="130346" x="6054725" y="2690813"/>
          <p14:tracePt t="130353" x="6029325" y="2703513"/>
          <p14:tracePt t="130362" x="6016625" y="2728913"/>
          <p14:tracePt t="130367" x="5978525" y="2728913"/>
          <p14:tracePt t="130374" x="5954713" y="2752725"/>
          <p14:tracePt t="130381" x="5929313" y="2778125"/>
          <p14:tracePt t="130389" x="5903913" y="2803525"/>
          <p14:tracePt t="130397" x="5878513" y="2816225"/>
          <p14:tracePt t="130403" x="5867400" y="2828925"/>
          <p14:tracePt t="130411" x="5842000" y="2865438"/>
          <p14:tracePt t="130417" x="5829300" y="2878138"/>
          <p14:tracePt t="130425" x="5803900" y="2903538"/>
          <p14:tracePt t="130431" x="5791200" y="2916238"/>
          <p14:tracePt t="130439" x="5778500" y="2928938"/>
          <p14:tracePt t="130446" x="5767388" y="2952750"/>
          <p14:tracePt t="130453" x="5754688" y="2952750"/>
          <p14:tracePt t="130462" x="5754688" y="2965450"/>
          <p14:tracePt t="130481" x="5741988" y="2965450"/>
          <p14:tracePt t="130488" x="5741988" y="2978150"/>
          <p14:tracePt t="130503" x="5741988" y="2990850"/>
          <p14:tracePt t="130517" x="5729288" y="2990850"/>
          <p14:tracePt t="130765" x="5741988" y="2990850"/>
          <p14:tracePt t="130836" x="5741988" y="2978150"/>
          <p14:tracePt t="130865" x="5754688" y="2978150"/>
          <p14:tracePt t="130908" x="5767388" y="2978150"/>
          <p14:tracePt t="130921" x="5778500" y="2965450"/>
          <p14:tracePt t="130957" x="5791200" y="2965450"/>
          <p14:tracePt t="130964" x="5791200" y="2952750"/>
          <p14:tracePt t="130985" x="5803900" y="2952750"/>
          <p14:tracePt t="131014" x="5803900" y="2941638"/>
          <p14:tracePt t="131021" x="5816600" y="2941638"/>
          <p14:tracePt t="131035" x="5816600" y="2928938"/>
          <p14:tracePt t="131042" x="5829300" y="2928938"/>
          <p14:tracePt t="131070" x="5842000" y="2928938"/>
          <p14:tracePt t="131120" x="5854700" y="2928938"/>
          <p14:tracePt t="131141" x="5867400" y="2928938"/>
          <p14:tracePt t="131148" x="5878513" y="2928938"/>
          <p14:tracePt t="131170" x="5891213" y="2928938"/>
          <p14:tracePt t="131176" x="5891213" y="2941638"/>
          <p14:tracePt t="131183" x="5903913" y="2941638"/>
          <p14:tracePt t="131213" x="5916613" y="2952750"/>
          <p14:tracePt t="131233" x="5929313" y="2952750"/>
          <p14:tracePt t="131255" x="5929313" y="2965450"/>
          <p14:tracePt t="131290" x="5929313" y="2978150"/>
          <p14:tracePt t="131305" x="5929313" y="2990850"/>
          <p14:tracePt t="131368" x="5929313" y="3003550"/>
          <p14:tracePt t="131397" x="5929313" y="3016250"/>
          <p14:tracePt t="131419" x="5929313" y="3028950"/>
          <p14:tracePt t="131426" x="5929313" y="3041650"/>
          <p14:tracePt t="131447" x="5929313" y="3054350"/>
          <p14:tracePt t="131475" x="5929313" y="3065463"/>
          <p14:tracePt t="131511" x="5929313" y="3078163"/>
          <p14:tracePt t="131525" x="5929313" y="3090863"/>
          <p14:tracePt t="131560" x="5929313" y="3103563"/>
          <p14:tracePt t="131589" x="5929313" y="3116263"/>
          <p14:tracePt t="131596" x="5916613" y="3116263"/>
          <p14:tracePt t="131603" x="5916613" y="3128963"/>
          <p14:tracePt t="131617" x="5916613" y="3141663"/>
          <p14:tracePt t="131645" x="5916613" y="3154363"/>
          <p14:tracePt t="131667" x="5903913" y="3154363"/>
          <p14:tracePt t="131681" x="5903913" y="3165475"/>
          <p14:tracePt t="131694" x="5891213" y="3178175"/>
          <p14:tracePt t="131702" x="5891213" y="3190875"/>
          <p14:tracePt t="131716" x="5891213" y="3203575"/>
          <p14:tracePt t="131731" x="5878513" y="3216275"/>
          <p14:tracePt t="131738" x="5867400" y="3228975"/>
          <p14:tracePt t="131745" x="5867400" y="3241675"/>
          <p14:tracePt t="131752" x="5854700" y="3241675"/>
          <p14:tracePt t="131760" x="5854700" y="3254375"/>
          <p14:tracePt t="131766" x="5854700" y="3267075"/>
          <p14:tracePt t="131773" x="5842000" y="3278188"/>
          <p14:tracePt t="131780" x="5829300" y="3278188"/>
          <p14:tracePt t="131787" x="5829300" y="3290888"/>
          <p14:tracePt t="131794" x="5816600" y="3290888"/>
          <p14:tracePt t="131802" x="5816600" y="3303588"/>
          <p14:tracePt t="131816" x="5803900" y="3316288"/>
          <p14:tracePt t="131823" x="5791200" y="3328988"/>
          <p14:tracePt t="131830" x="5778500" y="3341688"/>
          <p14:tracePt t="131837" x="5778500" y="3354388"/>
          <p14:tracePt t="131844" x="5767388" y="3354388"/>
          <p14:tracePt t="131851" x="5754688" y="3367088"/>
          <p14:tracePt t="131859" x="5741988" y="3378200"/>
          <p14:tracePt t="131865" x="5741988" y="3390900"/>
          <p14:tracePt t="131872" x="5716588" y="3390900"/>
          <p14:tracePt t="131880" x="5716588" y="3403600"/>
          <p14:tracePt t="131886" x="5703888" y="3403600"/>
          <p14:tracePt t="131894" x="5691188" y="3416300"/>
          <p14:tracePt t="131901" x="5678488" y="3416300"/>
          <p14:tracePt t="131909" x="5678488" y="3429000"/>
          <p14:tracePt t="131915" x="5665788" y="3429000"/>
          <p14:tracePt t="131928" x="5665788" y="3441700"/>
          <p14:tracePt t="131930" x="5654675" y="3441700"/>
          <p14:tracePt t="131944" x="5654675" y="3454400"/>
          <p14:tracePt t="131951" x="5629275" y="3454400"/>
          <p14:tracePt t="131965" x="5616575" y="3479800"/>
          <p14:tracePt t="131971" x="5603875" y="3479800"/>
          <p14:tracePt t="131980" x="5578475" y="3490913"/>
          <p14:tracePt t="131986" x="5565775" y="3503613"/>
          <p14:tracePt t="131994" x="5529263" y="3529013"/>
          <p14:tracePt t="132001" x="5516563" y="3541713"/>
          <p14:tracePt t="132008" x="5491163" y="3554413"/>
          <p14:tracePt t="132015" x="5478463" y="3567113"/>
          <p14:tracePt t="132022" x="5465763" y="3567113"/>
          <p14:tracePt t="132029" x="5454650" y="3567113"/>
          <p14:tracePt t="132036" x="5454650" y="3579813"/>
          <p14:tracePt t="132057" x="5441950" y="3579813"/>
          <p14:tracePt t="132064" x="5441950" y="3590925"/>
          <p14:tracePt t="132078" x="5429250" y="3590925"/>
          <p14:tracePt t="132115" x="5416550" y="3590925"/>
          <p14:tracePt t="132128" x="5416550" y="3603625"/>
          <p14:tracePt t="132185" x="5416550" y="3616325"/>
          <p14:tracePt t="132845" x="5416550" y="3603625"/>
          <p14:tracePt t="132917" x="5416550" y="3590925"/>
          <p14:tracePt t="132938" x="5429250" y="3590925"/>
          <p14:tracePt t="132945" x="5429250" y="3579813"/>
          <p14:tracePt t="132973" x="5441950" y="3567113"/>
          <p14:tracePt t="132980" x="5441950" y="3554413"/>
          <p14:tracePt t="132994" x="5454650" y="3541713"/>
          <p14:tracePt t="133009" x="5465763" y="3529013"/>
          <p14:tracePt t="133016" x="5478463" y="3529013"/>
          <p14:tracePt t="133023" x="5491163" y="3490913"/>
          <p14:tracePt t="133030" x="5503863" y="3479800"/>
          <p14:tracePt t="133037" x="5516563" y="3454400"/>
          <p14:tracePt t="133043" x="5529263" y="3441700"/>
          <p14:tracePt t="133051" x="5541963" y="3429000"/>
          <p14:tracePt t="133065" x="5554663" y="3416300"/>
          <p14:tracePt t="133072" x="5565775" y="3416300"/>
          <p14:tracePt t="133080" x="5565775" y="3403600"/>
          <p14:tracePt t="133086" x="5565775" y="3390900"/>
          <p14:tracePt t="133093" x="5578475" y="3390900"/>
          <p14:tracePt t="133109" x="5578475" y="3378200"/>
          <p14:tracePt t="133129" x="5591175" y="3378200"/>
          <p14:tracePt t="133136" x="5591175" y="3367088"/>
          <p14:tracePt t="133158" x="5603875" y="3367088"/>
          <p14:tracePt t="133178" x="5603875" y="3354388"/>
          <p14:tracePt t="133236" x="5603875" y="3341688"/>
          <p14:tracePt t="133271" x="5616575" y="3341688"/>
          <p14:tracePt t="133335" x="5629275" y="3328988"/>
          <p14:tracePt t="133356" x="5641975" y="3316288"/>
          <p14:tracePt t="133370" x="5654675" y="3303588"/>
          <p14:tracePt t="133377" x="5665788" y="3290888"/>
          <p14:tracePt t="133399" x="5678488" y="3278188"/>
          <p14:tracePt t="133520" x="5678488" y="3290888"/>
          <p14:tracePt t="133527" x="5678488" y="3303588"/>
          <p14:tracePt t="133548" x="5665788" y="3316288"/>
          <p14:tracePt t="133562" x="5654675" y="3316288"/>
          <p14:tracePt t="133576" x="5654675" y="3328988"/>
          <p14:tracePt t="133597" x="5641975" y="3328988"/>
          <p14:tracePt t="133604" x="5641975" y="3341688"/>
          <p14:tracePt t="133620" x="5641975" y="3354388"/>
          <p14:tracePt t="133633" x="5629275" y="3354388"/>
          <p14:tracePt t="133648" x="5629275" y="3367088"/>
          <p14:tracePt t="133661" x="5616575" y="3367088"/>
          <p14:tracePt t="133678" x="5616575" y="3378200"/>
          <p14:tracePt t="133683" x="5603875" y="3378200"/>
          <p14:tracePt t="133697" x="5603875" y="3390900"/>
          <p14:tracePt t="133704" x="5591175" y="3390900"/>
          <p14:tracePt t="133720" x="5591175" y="3403600"/>
          <p14:tracePt t="133733" x="5578475" y="3403600"/>
          <p14:tracePt t="133747" x="5578475" y="3416300"/>
          <p14:tracePt t="133768" x="5565775" y="3416300"/>
          <p14:tracePt t="134138" x="5565775" y="3403600"/>
          <p14:tracePt t="134144" x="5578475" y="3390900"/>
          <p14:tracePt t="134159" x="5591175" y="3390900"/>
          <p14:tracePt t="134166" x="5591175" y="3378200"/>
          <p14:tracePt t="134187" x="5603875" y="3378200"/>
          <p14:tracePt t="134193" x="5603875" y="3367088"/>
          <p14:tracePt t="134201" x="5616575" y="3367088"/>
          <p14:tracePt t="134223" x="5629275" y="3354388"/>
          <p14:tracePt t="134237" x="5629275" y="3341688"/>
          <p14:tracePt t="134259" x="5641975" y="3341688"/>
          <p14:tracePt t="134265" x="5641975" y="3328988"/>
          <p14:tracePt t="134286" x="5654675" y="3328988"/>
          <p14:tracePt t="134300" x="5654675" y="3316288"/>
          <p14:tracePt t="134307" x="5665788" y="3316288"/>
          <p14:tracePt t="134322" x="5678488" y="3303588"/>
          <p14:tracePt t="134337" x="5678488" y="3290888"/>
          <p14:tracePt t="134351" x="5691188" y="3290888"/>
          <p14:tracePt t="134371" x="5691188" y="3278188"/>
          <p14:tracePt t="134385" x="5703888" y="3278188"/>
          <p14:tracePt t="134400" x="5716588" y="3278188"/>
          <p14:tracePt t="134407" x="5716588" y="3267075"/>
          <p14:tracePt t="134436" x="5729288" y="3267075"/>
          <p14:tracePt t="134442" x="5729288" y="3254375"/>
          <p14:tracePt t="134450" x="5729288" y="3241675"/>
          <p14:tracePt t="134464" x="5741988" y="3241675"/>
          <p14:tracePt t="134478" x="5741988" y="3228975"/>
          <p14:tracePt t="134499" x="5754688" y="3228975"/>
          <p14:tracePt t="134514" x="5754688" y="3216275"/>
          <p14:tracePt t="134522" x="5767388" y="3216275"/>
          <p14:tracePt t="134591" x="5767388" y="3203575"/>
          <p14:tracePt t="134635" x="5778500" y="3190875"/>
          <p14:tracePt t="134698" x="5778500" y="3178175"/>
          <p14:tracePt t="134783" x="5778500" y="3165475"/>
          <p14:tracePt t="134827" x="5778500" y="3154363"/>
          <p14:tracePt t="134855" x="5778500" y="3141663"/>
          <p14:tracePt t="134876" x="5778500" y="3128963"/>
          <p14:tracePt t="135003" x="5778500" y="3116263"/>
          <p14:tracePt t="135110" x="5778500" y="3103563"/>
          <p14:tracePt t="135146" x="5778500" y="3090863"/>
          <p14:tracePt t="135160" x="5778500" y="3078163"/>
          <p14:tracePt t="135338" x="5778500" y="3065463"/>
          <p14:tracePt t="135360" x="5778500" y="3054350"/>
          <p14:tracePt t="135366" x="5778500" y="3041650"/>
          <p14:tracePt t="135373" x="5767388" y="3016250"/>
          <p14:tracePt t="135380" x="5767388" y="2990850"/>
          <p14:tracePt t="135387" x="5754688" y="2965450"/>
          <p14:tracePt t="135401" x="5754688" y="2941638"/>
          <p14:tracePt t="135423" x="5741988" y="2928938"/>
          <p14:tracePt t="135444" x="5741988" y="2916238"/>
          <p14:tracePt t="135615" x="5741988" y="2928938"/>
          <p14:tracePt t="135664" x="5741988" y="2941638"/>
          <p14:tracePt t="135679" x="5741988" y="2952750"/>
          <p14:tracePt t="135713" x="5741988" y="2965450"/>
          <p14:tracePt t="135743" x="5741988" y="2978150"/>
          <p14:tracePt t="135757" x="5741988" y="2990850"/>
          <p14:tracePt t="135764" x="5729288" y="2990850"/>
          <p14:tracePt t="135770" x="5729288" y="3003550"/>
          <p14:tracePt t="135785" x="5729288" y="3016250"/>
          <p14:tracePt t="135813" x="5729288" y="3028950"/>
          <p14:tracePt t="135835" x="5729288" y="3041650"/>
          <p14:tracePt t="135842" x="5729288" y="3054350"/>
          <p14:tracePt t="135856" x="5729288" y="3065463"/>
          <p14:tracePt t="135863" x="5716588" y="3065463"/>
          <p14:tracePt t="135870" x="5716588" y="3078163"/>
          <p14:tracePt t="135891" x="5716588" y="3090863"/>
          <p14:tracePt t="135898" x="5716588" y="3103563"/>
          <p14:tracePt t="135912" x="5716588" y="3116263"/>
          <p14:tracePt t="135920" x="5703888" y="3116263"/>
          <p14:tracePt t="135934" x="5703888" y="3128963"/>
          <p14:tracePt t="135949" x="5703888" y="3154363"/>
          <p14:tracePt t="135955" x="5691188" y="3178175"/>
          <p14:tracePt t="135975" x="5678488" y="3216275"/>
          <p14:tracePt t="135977" x="5678488" y="3241675"/>
          <p14:tracePt t="135983" x="5665788" y="3267075"/>
          <p14:tracePt t="135991" x="5665788" y="3278188"/>
          <p14:tracePt t="135998" x="5665788" y="3303588"/>
          <p14:tracePt t="136005" x="5665788" y="3328988"/>
          <p14:tracePt t="136012" x="5654675" y="3367088"/>
          <p14:tracePt t="136020" x="5654675" y="3390900"/>
          <p14:tracePt t="136027" x="5654675" y="3416300"/>
          <p14:tracePt t="136034" x="5641975" y="3454400"/>
          <p14:tracePt t="136043" x="5641975" y="3467100"/>
          <p14:tracePt t="136048" x="5629275" y="3490913"/>
          <p14:tracePt t="136055" x="5629275" y="3516313"/>
          <p14:tracePt t="136062" x="5629275" y="3529013"/>
          <p14:tracePt t="136069" x="5629275" y="3541713"/>
          <p14:tracePt t="136076" x="5616575" y="3567113"/>
          <p14:tracePt t="136090" x="5603875" y="3579813"/>
          <p14:tracePt t="136104" x="5603875" y="3590925"/>
          <p14:tracePt t="136111" x="5603875" y="3603625"/>
          <p14:tracePt t="136147" x="5603875" y="3616325"/>
          <p14:tracePt t="136425" x="5616575" y="3616325"/>
          <p14:tracePt t="136439" x="5629275" y="3616325"/>
          <p14:tracePt t="136445" x="5629275" y="3603625"/>
          <p14:tracePt t="136453" x="5629275" y="3590925"/>
          <p14:tracePt t="136460" x="5641975" y="3590925"/>
          <p14:tracePt t="136474" x="5641975" y="3579813"/>
          <p14:tracePt t="136488" x="5654675" y="3579813"/>
          <p14:tracePt t="136495" x="5654675" y="3567113"/>
          <p14:tracePt t="136502" x="5665788" y="3567113"/>
          <p14:tracePt t="136516" x="5665788" y="3554413"/>
          <p14:tracePt t="136531" x="5665788" y="3541713"/>
          <p14:tracePt t="136538" x="5678488" y="3541713"/>
          <p14:tracePt t="136545" x="5678488" y="3529013"/>
          <p14:tracePt t="136552" x="5691188" y="3529013"/>
          <p14:tracePt t="136566" x="5703888" y="3516313"/>
          <p14:tracePt t="136580" x="5716588" y="3503613"/>
          <p14:tracePt t="136587" x="5716588" y="3490913"/>
          <p14:tracePt t="136601" x="5729288" y="3490913"/>
          <p14:tracePt t="136610" x="5729288" y="3479800"/>
          <p14:tracePt t="136644" x="5729288" y="3467100"/>
          <p14:tracePt t="136659" x="5741988" y="3467100"/>
          <p14:tracePt t="136672" x="5741988" y="3454400"/>
          <p14:tracePt t="136694" x="5741988" y="3441700"/>
          <p14:tracePt t="136701" x="5754688" y="3441700"/>
          <p14:tracePt t="136710" x="5754688" y="3429000"/>
          <p14:tracePt t="136744" x="5754688" y="3416300"/>
          <p14:tracePt t="136765" x="5767388" y="3416300"/>
          <p14:tracePt t="136772" x="5767388" y="3403600"/>
          <p14:tracePt t="136780" x="5767388" y="3390900"/>
          <p14:tracePt t="136786" x="5778500" y="3390900"/>
          <p14:tracePt t="136793" x="5791200" y="3378200"/>
          <p14:tracePt t="136800" x="5803900" y="3354388"/>
          <p14:tracePt t="136807" x="5816600" y="3328988"/>
          <p14:tracePt t="136814" x="5829300" y="3316288"/>
          <p14:tracePt t="136822" x="5842000" y="3278188"/>
          <p14:tracePt t="136829" x="5867400" y="3267075"/>
          <p14:tracePt t="136836" x="5867400" y="3254375"/>
          <p14:tracePt t="136843" x="5867400" y="3241675"/>
          <p14:tracePt t="136857" x="5878513" y="3241675"/>
          <p14:tracePt t="136864" x="5878513" y="3228975"/>
          <p14:tracePt t="136871" x="5878513" y="3216275"/>
          <p14:tracePt t="136893" x="5891213" y="3203575"/>
          <p14:tracePt t="136914" x="5891213" y="3190875"/>
          <p14:tracePt t="136929" x="5903913" y="3190875"/>
          <p14:tracePt t="136950" x="5903913" y="3178175"/>
          <p14:tracePt t="136964" x="5916613" y="3178175"/>
          <p14:tracePt t="136971" x="5916613" y="3165475"/>
          <p14:tracePt t="137029" x="5916613" y="3154363"/>
          <p14:tracePt t="137077" x="5916613" y="3141663"/>
          <p14:tracePt t="137112" x="5916613" y="3128963"/>
          <p14:tracePt t="137119" x="5916613" y="3116263"/>
          <p14:tracePt t="137127" x="5929313" y="3103563"/>
          <p14:tracePt t="137142" x="5929313" y="3090863"/>
          <p14:tracePt t="137156" x="5929313" y="3078163"/>
          <p14:tracePt t="137170" x="5929313" y="3065463"/>
          <p14:tracePt t="137191" x="5929313" y="3054350"/>
          <p14:tracePt t="137312" x="5929313" y="3041650"/>
          <p14:tracePt t="137397" x="5916613" y="3041650"/>
          <p14:tracePt t="137503" x="5903913" y="3041650"/>
          <p14:tracePt t="137517" x="5903913" y="3054350"/>
          <p14:tracePt t="137540" x="5903913" y="3065463"/>
          <p14:tracePt t="137554" x="5903913" y="3078163"/>
          <p14:tracePt t="137562" x="5891213" y="3078163"/>
          <p14:tracePt t="137568" x="5891213" y="3090863"/>
          <p14:tracePt t="137576" x="5891213" y="3103563"/>
          <p14:tracePt t="137589" x="5878513" y="3116263"/>
          <p14:tracePt t="137596" x="5878513" y="3128963"/>
          <p14:tracePt t="137602" x="5878513" y="3141663"/>
          <p14:tracePt t="137610" x="5867400" y="3141663"/>
          <p14:tracePt t="137617" x="5854700" y="3154363"/>
          <p14:tracePt t="137626" x="5854700" y="3165475"/>
          <p14:tracePt t="137631" x="5829300" y="3190875"/>
          <p14:tracePt t="137639" x="5829300" y="3203575"/>
          <p14:tracePt t="137646" x="5803900" y="3216275"/>
          <p14:tracePt t="137653" x="5778500" y="3241675"/>
          <p14:tracePt t="137660" x="5754688" y="3267075"/>
          <p14:tracePt t="137667" x="5729288" y="3303588"/>
          <p14:tracePt t="137676" x="5691188" y="3341688"/>
          <p14:tracePt t="137681" x="5641975" y="3378200"/>
          <p14:tracePt t="137688" x="5616575" y="3390900"/>
          <p14:tracePt t="137695" x="5578475" y="3416300"/>
          <p14:tracePt t="137702" x="5554663" y="3429000"/>
          <p14:tracePt t="137710" x="5516563" y="3454400"/>
          <p14:tracePt t="137716" x="5478463" y="3467100"/>
          <p14:tracePt t="137726" x="5454650" y="3479800"/>
          <p14:tracePt t="137731" x="5429250" y="3490913"/>
          <p14:tracePt t="137739" x="5416550" y="3490913"/>
          <p14:tracePt t="137745" x="5403850" y="3490913"/>
          <p14:tracePt t="137752" x="5391150" y="3490913"/>
          <p14:tracePt t="137773" x="5378450" y="3490913"/>
          <p14:tracePt t="137802" x="5365750" y="3490913"/>
          <p14:tracePt t="137852" x="5365750" y="3479800"/>
          <p14:tracePt t="137866" x="5365750" y="3467100"/>
          <p14:tracePt t="137873" x="5365750" y="3454400"/>
          <p14:tracePt t="137887" x="5365750" y="3429000"/>
          <p14:tracePt t="137894" x="5365750" y="3403600"/>
          <p14:tracePt t="137901" x="5365750" y="3367088"/>
          <p14:tracePt t="137910" x="5391150" y="3303588"/>
          <p14:tracePt t="137915" x="5416550" y="3228975"/>
          <p14:tracePt t="137926" x="5454650" y="3116263"/>
          <p14:tracePt t="137930" x="5491163" y="2978150"/>
          <p14:tracePt t="137937" x="5554663" y="2840038"/>
          <p14:tracePt t="137944" x="5603875" y="2716213"/>
          <p14:tracePt t="137951" x="5641975" y="2627313"/>
          <p14:tracePt t="137961" x="5678488" y="2565400"/>
          <p14:tracePt t="137965" x="5678488" y="2540000"/>
          <p14:tracePt t="137972" x="5691188" y="2516188"/>
          <p14:tracePt t="137980" x="5703888" y="2503488"/>
          <p14:tracePt t="137987" x="5703888" y="2490788"/>
          <p14:tracePt t="137993" x="5703888" y="2478088"/>
          <p14:tracePt t="141251" x="5665788" y="2540000"/>
          <p14:tracePt t="141257" x="5591175" y="2627313"/>
          <p14:tracePt t="141264" x="5529263" y="2716213"/>
          <p14:tracePt t="141271" x="5465763" y="2790825"/>
          <p14:tracePt t="141279" x="5429250" y="2865438"/>
          <p14:tracePt t="141286" x="5378450" y="2916238"/>
          <p14:tracePt t="141293" x="5329238" y="2978150"/>
          <p14:tracePt t="141300" x="5303838" y="3016250"/>
          <p14:tracePt t="141308" x="5291138" y="3065463"/>
          <p14:tracePt t="141314" x="5278438" y="3078163"/>
          <p14:tracePt t="141321" x="5265738" y="3103563"/>
          <p14:tracePt t="141328" x="5265738" y="3128963"/>
          <p14:tracePt t="141335" x="5253038" y="3141663"/>
          <p14:tracePt t="141343" x="5241925" y="3154363"/>
          <p14:tracePt t="141350" x="5241925" y="3165475"/>
          <p14:tracePt t="141364" x="5241925" y="3178175"/>
          <p14:tracePt t="141371" x="5241925" y="3190875"/>
          <p14:tracePt t="141400" x="5241925" y="3203575"/>
          <p14:tracePt t="141434" x="5241925" y="3216275"/>
          <p14:tracePt t="141463" x="5253038" y="3216275"/>
          <p14:tracePt t="141485" x="5253038" y="3228975"/>
          <p14:tracePt t="141499" x="5265738" y="3241675"/>
          <p14:tracePt t="141512" x="5278438" y="3241675"/>
          <p14:tracePt t="141526" x="5291138" y="3241675"/>
          <p14:tracePt t="141533" x="5303838" y="3254375"/>
          <p14:tracePt t="141542" x="5329238" y="3254375"/>
          <p14:tracePt t="141549" x="5365750" y="3254375"/>
          <p14:tracePt t="141556" x="5391150" y="3267075"/>
          <p14:tracePt t="141562" x="5429250" y="3278188"/>
          <p14:tracePt t="141570" x="5454650" y="3290888"/>
          <p14:tracePt t="141577" x="5478463" y="3290888"/>
          <p14:tracePt t="141584" x="5503863" y="3290888"/>
          <p14:tracePt t="141592" x="5503863" y="3303588"/>
          <p14:tracePt t="141598" x="5516563" y="3303588"/>
          <p14:tracePt t="141612" x="5529263" y="3316288"/>
          <p14:tracePt t="141633" x="5541963" y="3316288"/>
          <p14:tracePt t="141642" x="5554663" y="3316288"/>
          <p14:tracePt t="141655" x="5565775" y="3316288"/>
          <p14:tracePt t="141684" x="5578475" y="3316288"/>
          <p14:tracePt t="141690" x="5591175" y="3316288"/>
          <p14:tracePt t="141697" x="5603875" y="3316288"/>
          <p14:tracePt t="141704" x="5629275" y="3316288"/>
          <p14:tracePt t="141711" x="5641975" y="3316288"/>
          <p14:tracePt t="141719" x="5654675" y="3316288"/>
          <p14:tracePt t="141725" x="5654675" y="3303588"/>
          <p14:tracePt t="141733" x="5665788" y="3303588"/>
          <p14:tracePt t="141748" x="5678488" y="3303588"/>
          <p14:tracePt t="141755" x="5678488" y="3290888"/>
          <p14:tracePt t="141769" x="5691188" y="3290888"/>
          <p14:tracePt t="141776" x="5703888" y="3290888"/>
          <p14:tracePt t="141791" x="5716588" y="3278188"/>
          <p14:tracePt t="141797" x="5716588" y="3267075"/>
          <p14:tracePt t="141804" x="5729288" y="3267075"/>
          <p14:tracePt t="141818" x="5754688" y="3254375"/>
          <p14:tracePt t="141832" x="5767388" y="3241675"/>
          <p14:tracePt t="141847" x="5791200" y="3228975"/>
          <p14:tracePt t="141868" x="5803900" y="3228975"/>
          <p14:tracePt t="141882" x="5803900" y="3216275"/>
          <p14:tracePt t="141890" x="5816600" y="3216275"/>
          <p14:tracePt t="141917" x="5829300" y="3203575"/>
          <p14:tracePt t="142010" x="5816600" y="3203575"/>
          <p14:tracePt t="142024" x="5816600" y="3190875"/>
          <p14:tracePt t="142031" x="5803900" y="3190875"/>
          <p14:tracePt t="142046" x="5778500" y="3178175"/>
          <p14:tracePt t="142053" x="5741988" y="3178175"/>
          <p14:tracePt t="142060" x="5716588" y="3178175"/>
          <p14:tracePt t="142067" x="5691188" y="3178175"/>
          <p14:tracePt t="142075" x="5654675" y="3178175"/>
          <p14:tracePt t="142081" x="5616575" y="3178175"/>
          <p14:tracePt t="142088" x="5578475" y="3178175"/>
          <p14:tracePt t="142095" x="5541963" y="3190875"/>
          <p14:tracePt t="142102" x="5516563" y="3203575"/>
          <p14:tracePt t="142109" x="5478463" y="3203575"/>
          <p14:tracePt t="142116" x="5441950" y="3203575"/>
          <p14:tracePt t="142124" x="5416550" y="3216275"/>
          <p14:tracePt t="142130" x="5391150" y="3228975"/>
          <p14:tracePt t="142137" x="5378450" y="3241675"/>
          <p14:tracePt t="142145" x="5365750" y="3241675"/>
          <p14:tracePt t="142160" x="5353050" y="3241675"/>
          <p14:tracePt t="142166" x="5353050" y="3254375"/>
          <p14:tracePt t="142175" x="5341938" y="3254375"/>
          <p14:tracePt t="142188" x="5329238" y="3254375"/>
          <p14:tracePt t="142194" x="5329238" y="3267075"/>
          <p14:tracePt t="142201" x="5316538" y="3267075"/>
          <p14:tracePt t="142216" x="5303838" y="3290888"/>
          <p14:tracePt t="142229" x="5303838" y="3303588"/>
          <p14:tracePt t="142237" x="5291138" y="3328988"/>
          <p14:tracePt t="142244" x="5278438" y="3341688"/>
          <p14:tracePt t="142252" x="5278438" y="3367088"/>
          <p14:tracePt t="142259" x="5278438" y="3390900"/>
          <p14:tracePt t="142266" x="5278438" y="3403600"/>
          <p14:tracePt t="142275" x="5278438" y="3416300"/>
          <p14:tracePt t="142280" x="5278438" y="3429000"/>
          <p14:tracePt t="142294" x="5278438" y="3441700"/>
          <p14:tracePt t="142301" x="5278438" y="3454400"/>
          <p14:tracePt t="142308" x="5291138" y="3467100"/>
          <p14:tracePt t="142322" x="5303838" y="3479800"/>
          <p14:tracePt t="142329" x="5329238" y="3490913"/>
          <p14:tracePt t="142336" x="5341938" y="3503613"/>
          <p14:tracePt t="142344" x="5353050" y="3516313"/>
          <p14:tracePt t="142351" x="5378450" y="3516313"/>
          <p14:tracePt t="142358" x="5391150" y="3529013"/>
          <p14:tracePt t="142365" x="5416550" y="3541713"/>
          <p14:tracePt t="142373" x="5454650" y="3541713"/>
          <p14:tracePt t="142379" x="5491163" y="3541713"/>
          <p14:tracePt t="142386" x="5529263" y="3541713"/>
          <p14:tracePt t="142393" x="5578475" y="3541713"/>
          <p14:tracePt t="142401" x="5603875" y="3541713"/>
          <p14:tracePt t="142408" x="5654675" y="3529013"/>
          <p14:tracePt t="142414" x="5691188" y="3516313"/>
          <p14:tracePt t="142421" x="5716588" y="3503613"/>
          <p14:tracePt t="142428" x="5741988" y="3490913"/>
          <p14:tracePt t="142435" x="5767388" y="3479800"/>
          <p14:tracePt t="142443" x="5791200" y="3467100"/>
          <p14:tracePt t="142451" x="5803900" y="3454400"/>
          <p14:tracePt t="142458" x="5816600" y="3454400"/>
          <p14:tracePt t="142464" x="5829300" y="3429000"/>
          <p14:tracePt t="142471" x="5854700" y="3416300"/>
          <p14:tracePt t="142479" x="5867400" y="3390900"/>
          <p14:tracePt t="142486" x="5878513" y="3367088"/>
          <p14:tracePt t="142493" x="5903913" y="3341688"/>
          <p14:tracePt t="142500" x="5929313" y="3303588"/>
          <p14:tracePt t="142508" x="5942013" y="3267075"/>
          <p14:tracePt t="142514" x="5954713" y="3216275"/>
          <p14:tracePt t="142521" x="5967413" y="3165475"/>
          <p14:tracePt t="142528" x="5967413" y="3103563"/>
          <p14:tracePt t="142535" x="5967413" y="3028950"/>
          <p14:tracePt t="142542" x="5967413" y="2965450"/>
          <p14:tracePt t="142550" x="5967413" y="2916238"/>
          <p14:tracePt t="142558" x="5954713" y="2865438"/>
          <p14:tracePt t="142564" x="5942013" y="2840038"/>
          <p14:tracePt t="142571" x="5942013" y="2828925"/>
          <p14:tracePt t="142578" x="5929313" y="2803525"/>
          <p14:tracePt t="142592" x="5916613" y="2790825"/>
          <p14:tracePt t="142600" x="5903913" y="2778125"/>
          <p14:tracePt t="142608" x="5891213" y="2765425"/>
          <p14:tracePt t="142613" x="5878513" y="2765425"/>
          <p14:tracePt t="142620" x="5854700" y="2765425"/>
          <p14:tracePt t="142627" x="5829300" y="2752725"/>
          <p14:tracePt t="142641" x="5816600" y="2740025"/>
          <p14:tracePt t="142647" x="5791200" y="2740025"/>
          <p14:tracePt t="142654" x="5767388" y="2740025"/>
          <p14:tracePt t="142661" x="5741988" y="2740025"/>
          <p14:tracePt t="142668" x="5703888" y="2740025"/>
          <p14:tracePt t="142676" x="5665788" y="2740025"/>
          <p14:tracePt t="142682" x="5616575" y="2740025"/>
          <p14:tracePt t="142692" x="5578475" y="2752725"/>
          <p14:tracePt t="142696" x="5541963" y="2765425"/>
          <p14:tracePt t="142703" x="5503863" y="2778125"/>
          <p14:tracePt t="142710" x="5465763" y="2790825"/>
          <p14:tracePt t="142718" x="5403850" y="2816225"/>
          <p14:tracePt t="142725" x="5378450" y="2828925"/>
          <p14:tracePt t="142732" x="5341938" y="2852738"/>
          <p14:tracePt t="142739" x="5316538" y="2865438"/>
          <p14:tracePt t="142745" x="5303838" y="2890838"/>
          <p14:tracePt t="142753" x="5278438" y="2903538"/>
          <p14:tracePt t="142761" x="5265738" y="2916238"/>
          <p14:tracePt t="142775" x="5253038" y="2916238"/>
          <p14:tracePt t="142781" x="5253038" y="2928938"/>
          <p14:tracePt t="142795" x="5253038" y="2941638"/>
          <p14:tracePt t="142810" x="5241925" y="2941638"/>
          <p14:tracePt t="142830" x="5241925" y="2952750"/>
          <p14:tracePt t="142837" x="5241925" y="2978150"/>
          <p14:tracePt t="142844" x="5241925" y="3003550"/>
          <p14:tracePt t="142851" x="5241925" y="3028950"/>
          <p14:tracePt t="142858" x="5241925" y="3054350"/>
          <p14:tracePt t="142865" x="5241925" y="3065463"/>
          <p14:tracePt t="142872" x="5241925" y="3090863"/>
          <p14:tracePt t="142879" x="5241925" y="3103563"/>
          <p14:tracePt t="142886" x="5241925" y="3116263"/>
          <p14:tracePt t="142907" x="5253038" y="3128963"/>
          <p14:tracePt t="142936" x="5253038" y="3141663"/>
          <p14:tracePt t="143140" x="5265738" y="3141663"/>
          <p14:tracePt t="144299" x="5229225" y="3178175"/>
          <p14:tracePt t="144306" x="5129213" y="3216275"/>
          <p14:tracePt t="144312" x="5040313" y="3241675"/>
          <p14:tracePt t="144320" x="4929188" y="3267075"/>
          <p14:tracePt t="144326" x="4865688" y="3278188"/>
          <p14:tracePt t="144333" x="4791075" y="3290888"/>
          <p14:tracePt t="144341" x="4727575" y="3290888"/>
          <p14:tracePt t="144348" x="4640263" y="3290888"/>
          <p14:tracePt t="144357" x="4516438" y="3290888"/>
          <p14:tracePt t="144363" x="4416425" y="3290888"/>
          <p14:tracePt t="144370" x="4340225" y="3278188"/>
          <p14:tracePt t="144376" x="4252913" y="3267075"/>
          <p14:tracePt t="144384" x="4178300" y="3254375"/>
          <p14:tracePt t="144391" x="4103688" y="3241675"/>
          <p14:tracePt t="144398" x="4052888" y="3216275"/>
          <p14:tracePt t="144405" x="3990975" y="3190875"/>
          <p14:tracePt t="144412" x="3940175" y="3178175"/>
          <p14:tracePt t="144419" x="3865563" y="3154363"/>
          <p14:tracePt t="144427" x="3802063" y="3154363"/>
          <p14:tracePt t="144433" x="3727450" y="3128963"/>
          <p14:tracePt t="144441" x="3678238" y="3090863"/>
          <p14:tracePt t="144447" x="3640138" y="3065463"/>
          <p14:tracePt t="144455" x="3602038" y="3065463"/>
          <p14:tracePt t="144462" x="3578225" y="3054350"/>
          <p14:tracePt t="144469" x="3552825" y="3028950"/>
          <p14:tracePt t="144476" x="3540125" y="3028950"/>
          <p14:tracePt t="144483" x="3514725" y="3016250"/>
          <p14:tracePt t="144491" x="3502025" y="3003550"/>
          <p14:tracePt t="144497" x="3478213" y="3003550"/>
          <p14:tracePt t="144504" x="3465513" y="2978150"/>
          <p14:tracePt t="144511" x="3440113" y="2978150"/>
          <p14:tracePt t="144518" x="3427413" y="2965450"/>
          <p14:tracePt t="144525" x="3402013" y="2941638"/>
          <p14:tracePt t="144532" x="3389313" y="2928938"/>
          <p14:tracePt t="144541" x="3376613" y="2916238"/>
          <p14:tracePt t="144546" x="3352800" y="2903538"/>
          <p14:tracePt t="144554" x="3340100" y="2890838"/>
          <p14:tracePt t="144561" x="3327400" y="2890838"/>
          <p14:tracePt t="144569" x="3289300" y="2878138"/>
          <p14:tracePt t="144576" x="3265488" y="2852738"/>
          <p14:tracePt t="144582" x="3227388" y="2852738"/>
          <p14:tracePt t="144591" x="3189288" y="2852738"/>
          <p14:tracePt t="144596" x="3152775" y="2840038"/>
          <p14:tracePt t="144603" x="3114675" y="2828925"/>
          <p14:tracePt t="144610" x="3089275" y="2828925"/>
          <p14:tracePt t="144617" x="3052763" y="2816225"/>
          <p14:tracePt t="144624" x="3027363" y="2816225"/>
          <p14:tracePt t="144632" x="2989263" y="2816225"/>
          <p14:tracePt t="144642" x="2976563" y="2816225"/>
          <p14:tracePt t="144645" x="2963863" y="2816225"/>
          <p14:tracePt t="144654" x="2940050" y="2816225"/>
          <p14:tracePt t="144661" x="2914650" y="2816225"/>
          <p14:tracePt t="144668" x="2889250" y="2816225"/>
          <p14:tracePt t="144675" x="2863850" y="2816225"/>
          <p14:tracePt t="144682" x="2840038" y="2828925"/>
          <p14:tracePt t="144691" x="2801938" y="2828925"/>
          <p14:tracePt t="144696" x="2776538" y="2840038"/>
          <p14:tracePt t="144703" x="2740025" y="2852738"/>
          <p14:tracePt t="144710" x="2701925" y="2865438"/>
          <p14:tracePt t="144717" x="2663825" y="2878138"/>
          <p14:tracePt t="144724" x="2640013" y="2890838"/>
          <p14:tracePt t="144731" x="2601913" y="2916238"/>
          <p14:tracePt t="144738" x="2576513" y="2928938"/>
          <p14:tracePt t="144745" x="2527300" y="2941638"/>
          <p14:tracePt t="144752" x="2514600" y="2952750"/>
          <p14:tracePt t="144760" x="2489200" y="2965450"/>
          <p14:tracePt t="144767" x="2463800" y="2990850"/>
          <p14:tracePt t="144775" x="2439988" y="2990850"/>
          <p14:tracePt t="144781" x="2414588" y="3028950"/>
          <p14:tracePt t="144790" x="2401888" y="3041650"/>
          <p14:tracePt t="144795" x="2363788" y="3054350"/>
          <p14:tracePt t="144802" x="2351088" y="3065463"/>
          <p14:tracePt t="144810" x="2327275" y="3090863"/>
          <p14:tracePt t="144816" x="2314575" y="3103563"/>
          <p14:tracePt t="144823" x="2301875" y="3116263"/>
          <p14:tracePt t="144830" x="2289175" y="3141663"/>
          <p14:tracePt t="144838" x="2276475" y="3154363"/>
          <p14:tracePt t="144845" x="2276475" y="3178175"/>
          <p14:tracePt t="144851" x="2263775" y="3190875"/>
          <p14:tracePt t="144860" x="2251075" y="3203575"/>
          <p14:tracePt t="144867" x="2251075" y="3228975"/>
          <p14:tracePt t="144875" x="2238375" y="3267075"/>
          <p14:tracePt t="144881" x="2238375" y="3290888"/>
          <p14:tracePt t="144888" x="2238375" y="3328988"/>
          <p14:tracePt t="144894" x="2238375" y="3367088"/>
          <p14:tracePt t="144901" x="2238375" y="3416300"/>
          <p14:tracePt t="144909" x="2238375" y="3454400"/>
          <p14:tracePt t="144916" x="2251075" y="3490913"/>
          <p14:tracePt t="144924" x="2251075" y="3529013"/>
          <p14:tracePt t="144930" x="2263775" y="3579813"/>
          <p14:tracePt t="144937" x="2276475" y="3629025"/>
          <p14:tracePt t="144944" x="2289175" y="3667125"/>
          <p14:tracePt t="144951" x="2289175" y="3716338"/>
          <p14:tracePt t="144960" x="2314575" y="3754438"/>
          <p14:tracePt t="144966" x="2327275" y="3792538"/>
          <p14:tracePt t="144973" x="2327275" y="3816350"/>
          <p14:tracePt t="144980" x="2351088" y="3841750"/>
          <p14:tracePt t="144987" x="2363788" y="3867150"/>
          <p14:tracePt t="144994" x="2376488" y="3879850"/>
          <p14:tracePt t="145001" x="2389188" y="3905250"/>
          <p14:tracePt t="145008" x="2414588" y="3905250"/>
          <p14:tracePt t="145015" x="2427288" y="3916363"/>
          <p14:tracePt t="145024" x="2451100" y="3929063"/>
          <p14:tracePt t="145029" x="2489200" y="3929063"/>
          <p14:tracePt t="145036" x="2527300" y="3929063"/>
          <p14:tracePt t="145043" x="2576513" y="3929063"/>
          <p14:tracePt t="145050" x="2663825" y="3916363"/>
          <p14:tracePt t="145059" x="2763838" y="3892550"/>
          <p14:tracePt t="145065" x="2852738" y="3854450"/>
          <p14:tracePt t="145074" x="2940050" y="3829050"/>
          <p14:tracePt t="145079" x="3001963" y="3792538"/>
          <p14:tracePt t="145086" x="3040063" y="3754438"/>
          <p14:tracePt t="145093" x="3076575" y="3741738"/>
          <p14:tracePt t="145101" x="3101975" y="3716338"/>
          <p14:tracePt t="145107" x="3114675" y="3703638"/>
          <p14:tracePt t="145114" x="3140075" y="3679825"/>
          <p14:tracePt t="145129" x="3165475" y="3667125"/>
          <p14:tracePt t="145136" x="3176588" y="3629025"/>
          <p14:tracePt t="145143" x="3189288" y="3616325"/>
          <p14:tracePt t="145150" x="3214688" y="3579813"/>
          <p14:tracePt t="145157" x="3252788" y="3503613"/>
          <p14:tracePt t="145165" x="3276600" y="3416300"/>
          <p14:tracePt t="145172" x="3314700" y="3290888"/>
          <p14:tracePt t="145179" x="3327400" y="3154363"/>
          <p14:tracePt t="145186" x="3352800" y="3054350"/>
          <p14:tracePt t="145193" x="3352800" y="2952750"/>
          <p14:tracePt t="145200" x="3352800" y="2903538"/>
          <p14:tracePt t="145207" x="3352800" y="2878138"/>
          <p14:tracePt t="145214" x="3352800" y="2852738"/>
          <p14:tracePt t="145221" x="3352800" y="2828925"/>
          <p14:tracePt t="145228" x="3352800" y="2816225"/>
          <p14:tracePt t="145235" x="3352800" y="2803525"/>
          <p14:tracePt t="145242" x="3340100" y="2803525"/>
          <p14:tracePt t="145249" x="3340100" y="2790825"/>
          <p14:tracePt t="145264" x="3327400" y="2778125"/>
          <p14:tracePt t="145279" x="3302000" y="2752725"/>
          <p14:tracePt t="145286" x="3276600" y="2740025"/>
          <p14:tracePt t="145293" x="3252788" y="2716213"/>
          <p14:tracePt t="145300" x="3227388" y="2690813"/>
          <p14:tracePt t="145307" x="3189288" y="2665413"/>
          <p14:tracePt t="145313" x="3152775" y="2665413"/>
          <p14:tracePt t="145321" x="3127375" y="2640013"/>
          <p14:tracePt t="145327" x="3089275" y="2640013"/>
          <p14:tracePt t="145334" x="3052763" y="2627313"/>
          <p14:tracePt t="145343" x="3014663" y="2627313"/>
          <p14:tracePt t="145349" x="2989263" y="2627313"/>
          <p14:tracePt t="145357" x="2952750" y="2627313"/>
          <p14:tracePt t="145364" x="2914650" y="2627313"/>
          <p14:tracePt t="145371" x="2889250" y="2640013"/>
          <p14:tracePt t="145377" x="2852738" y="2652713"/>
          <p14:tracePt t="145385" x="2814638" y="2652713"/>
          <p14:tracePt t="145392" x="2776538" y="2678113"/>
          <p14:tracePt t="145399" x="2727325" y="2703513"/>
          <p14:tracePt t="145407" x="2689225" y="2716213"/>
          <p14:tracePt t="145413" x="2651125" y="2740025"/>
          <p14:tracePt t="145420" x="2627313" y="2752725"/>
          <p14:tracePt t="145427" x="2601913" y="2778125"/>
          <p14:tracePt t="145434" x="2576513" y="2790825"/>
          <p14:tracePt t="145442" x="2540000" y="2816225"/>
          <p14:tracePt t="145448" x="2514600" y="2840038"/>
          <p14:tracePt t="145455" x="2501900" y="2865438"/>
          <p14:tracePt t="145463" x="2476500" y="2878138"/>
          <p14:tracePt t="145470" x="2463800" y="2903538"/>
          <p14:tracePt t="145477" x="2439988" y="2941638"/>
          <p14:tracePt t="145484" x="2427288" y="2965450"/>
          <p14:tracePt t="145491" x="2414588" y="2978150"/>
          <p14:tracePt t="145499" x="2389188" y="3003550"/>
          <p14:tracePt t="145507" x="2389188" y="3041650"/>
          <p14:tracePt t="145512" x="2389188" y="3065463"/>
          <p14:tracePt t="145520" x="2389188" y="3103563"/>
          <p14:tracePt t="145526" x="2389188" y="3141663"/>
          <p14:tracePt t="145533" x="2389188" y="3178175"/>
          <p14:tracePt t="145541" x="2389188" y="3216275"/>
          <p14:tracePt t="145547" x="2401888" y="3267075"/>
          <p14:tracePt t="145554" x="2414588" y="3303588"/>
          <p14:tracePt t="145562" x="2439988" y="3341688"/>
          <p14:tracePt t="145570" x="2451100" y="3367088"/>
          <p14:tracePt t="145577" x="2463800" y="3378200"/>
          <p14:tracePt t="145584" x="2476500" y="3403600"/>
          <p14:tracePt t="145591" x="2501900" y="3429000"/>
          <p14:tracePt t="145597" x="2527300" y="3441700"/>
          <p14:tracePt t="145605" x="2540000" y="3454400"/>
          <p14:tracePt t="145612" x="2551113" y="3467100"/>
          <p14:tracePt t="145619" x="2563813" y="3467100"/>
          <p14:tracePt t="145626" x="2589213" y="3479800"/>
          <p14:tracePt t="145632" x="2601913" y="3490913"/>
          <p14:tracePt t="145642" x="2627313" y="3490913"/>
          <p14:tracePt t="145647" x="2651125" y="3490913"/>
          <p14:tracePt t="145654" x="2676525" y="3490913"/>
          <p14:tracePt t="145662" x="2714625" y="3490913"/>
          <p14:tracePt t="145669" x="2752725" y="3490913"/>
          <p14:tracePt t="145676" x="2789238" y="3490913"/>
          <p14:tracePt t="145683" x="2840038" y="3490913"/>
          <p14:tracePt t="145690" x="2863850" y="3479800"/>
          <p14:tracePt t="145697" x="2901950" y="3479800"/>
          <p14:tracePt t="145704" x="2940050" y="3454400"/>
          <p14:tracePt t="145711" x="2976563" y="3454400"/>
          <p14:tracePt t="145718" x="3001963" y="3441700"/>
          <p14:tracePt t="145725" x="3027363" y="3429000"/>
          <p14:tracePt t="145732" x="3052763" y="3429000"/>
          <p14:tracePt t="145741" x="3076575" y="3403600"/>
          <p14:tracePt t="145746" x="3114675" y="3390900"/>
          <p14:tracePt t="145753" x="3140075" y="3378200"/>
          <p14:tracePt t="145761" x="3165475" y="3354388"/>
          <p14:tracePt t="145768" x="3189288" y="3341688"/>
          <p14:tracePt t="145775" x="3227388" y="3316288"/>
          <p14:tracePt t="145782" x="3252788" y="3290888"/>
          <p14:tracePt t="145790" x="3276600" y="3267075"/>
          <p14:tracePt t="145796" x="3302000" y="3241675"/>
          <p14:tracePt t="145810" x="3314700" y="3228975"/>
          <p14:tracePt t="145818" x="3314700" y="3203575"/>
          <p14:tracePt t="145840" x="3314700" y="3190875"/>
          <p14:tracePt t="145846" x="3314700" y="3178175"/>
          <p14:tracePt t="145861" x="3314700" y="3165475"/>
          <p14:tracePt t="145875" x="3314700" y="3154363"/>
          <p14:tracePt t="145881" x="3314700" y="3128963"/>
          <p14:tracePt t="145891" x="3314700" y="3090863"/>
          <p14:tracePt t="145895" x="3302000" y="3065463"/>
          <p14:tracePt t="145902" x="3276600" y="3028950"/>
          <p14:tracePt t="145910" x="3252788" y="2990850"/>
          <p14:tracePt t="145917" x="3240088" y="2990850"/>
          <p14:tracePt t="145924" x="3214688" y="2952750"/>
          <p14:tracePt t="145931" x="3189288" y="2941638"/>
          <p14:tracePt t="145938" x="3152775" y="2916238"/>
          <p14:tracePt t="145945" x="3114675" y="2903538"/>
          <p14:tracePt t="145952" x="3076575" y="2878138"/>
          <p14:tracePt t="145960" x="3027363" y="2865438"/>
          <p14:tracePt t="145967" x="2976563" y="2852738"/>
          <p14:tracePt t="145974" x="2940050" y="2840038"/>
          <p14:tracePt t="145982" x="2901950" y="2828925"/>
          <p14:tracePt t="145988" x="2863850" y="2816225"/>
          <p14:tracePt t="145995" x="2827338" y="2816225"/>
          <p14:tracePt t="146002" x="2776538" y="2816225"/>
          <p14:tracePt t="146010" x="2740025" y="2816225"/>
          <p14:tracePt t="146016" x="2689225" y="2816225"/>
          <p14:tracePt t="146024" x="2640013" y="2816225"/>
          <p14:tracePt t="146030" x="2589213" y="2816225"/>
          <p14:tracePt t="146037" x="2514600" y="2816225"/>
          <p14:tracePt t="146044" x="2463800" y="2816225"/>
          <p14:tracePt t="146051" x="2427288" y="2828925"/>
          <p14:tracePt t="146059" x="2389188" y="2828925"/>
          <p14:tracePt t="146066" x="2363788" y="2828925"/>
          <p14:tracePt t="146074" x="2327275" y="2840038"/>
          <p14:tracePt t="146081" x="2301875" y="2840038"/>
          <p14:tracePt t="146087" x="2289175" y="2852738"/>
          <p14:tracePt t="146094" x="2263775" y="2865438"/>
          <p14:tracePt t="146101" x="2238375" y="2878138"/>
          <p14:tracePt t="146109" x="2227263" y="2878138"/>
          <p14:tracePt t="146116" x="2214563" y="2890838"/>
          <p14:tracePt t="146123" x="2189163" y="2903538"/>
          <p14:tracePt t="146130" x="2189163" y="2916238"/>
          <p14:tracePt t="146137" x="2163763" y="2928938"/>
          <p14:tracePt t="146158" x="2151063" y="2928938"/>
          <p14:tracePt t="146166" x="2151063" y="2941638"/>
          <p14:tracePt t="146182" x="2138363" y="2952750"/>
          <p14:tracePt t="146188" x="2138363" y="2965450"/>
          <p14:tracePt t="146195" x="2127250" y="2965450"/>
          <p14:tracePt t="146211" x="2127250" y="2978150"/>
          <p14:tracePt t="146225" x="2127250" y="3003550"/>
          <p14:tracePt t="146232" x="2127250" y="3028950"/>
          <p14:tracePt t="146241" x="2127250" y="3054350"/>
          <p14:tracePt t="146246" x="2127250" y="3078163"/>
          <p14:tracePt t="146253" x="2138363" y="3116263"/>
          <p14:tracePt t="146261" x="2151063" y="3154363"/>
          <p14:tracePt t="146268" x="2163763" y="3190875"/>
          <p14:tracePt t="146276" x="2163763" y="3228975"/>
          <p14:tracePt t="146282" x="2189163" y="3267075"/>
          <p14:tracePt t="146291" x="2201863" y="3290888"/>
          <p14:tracePt t="146296" x="2214563" y="3316288"/>
          <p14:tracePt t="146303" x="2227263" y="3341688"/>
          <p14:tracePt t="146310" x="2227263" y="3367088"/>
          <p14:tracePt t="146317" x="2251075" y="3378200"/>
          <p14:tracePt t="146325" x="2263775" y="3403600"/>
          <p14:tracePt t="146331" x="2289175" y="3429000"/>
          <p14:tracePt t="146340" x="2314575" y="3441700"/>
          <p14:tracePt t="146345" x="2338388" y="3467100"/>
          <p14:tracePt t="146352" x="2376488" y="3479800"/>
          <p14:tracePt t="146360" x="2414588" y="3503613"/>
          <p14:tracePt t="146368" x="2463800" y="3516313"/>
          <p14:tracePt t="146375" x="2501900" y="3516313"/>
          <p14:tracePt t="146382" x="2551113" y="3529013"/>
          <p14:tracePt t="146391" x="2601913" y="3541713"/>
          <p14:tracePt t="146396" x="2651125" y="3541713"/>
          <p14:tracePt t="146403" x="2689225" y="3554413"/>
          <p14:tracePt t="146410" x="2727325" y="3554413"/>
          <p14:tracePt t="146417" x="2740025" y="3567113"/>
          <p14:tracePt t="146423" x="2763838" y="3567113"/>
          <p14:tracePt t="146431" x="2789238" y="3567113"/>
          <p14:tracePt t="146445" x="2801938" y="3567113"/>
          <p14:tracePt t="146452" x="2814638" y="3567113"/>
          <p14:tracePt t="146459" x="2827338" y="3554413"/>
          <p14:tracePt t="146467" x="2840038" y="3554413"/>
          <p14:tracePt t="146474" x="2863850" y="3554413"/>
          <p14:tracePt t="146481" x="2889250" y="3529013"/>
          <p14:tracePt t="146490" x="2914650" y="3516313"/>
          <p14:tracePt t="146495" x="2952750" y="3490913"/>
          <p14:tracePt t="146502" x="2976563" y="3467100"/>
          <p14:tracePt t="146509" x="3001963" y="3441700"/>
          <p14:tracePt t="146516" x="3027363" y="3416300"/>
          <p14:tracePt t="146523" x="3065463" y="3403600"/>
          <p14:tracePt t="146530" x="3076575" y="3367088"/>
          <p14:tracePt t="146537" x="3101975" y="3328988"/>
          <p14:tracePt t="146544" x="3114675" y="3303588"/>
          <p14:tracePt t="146551" x="3140075" y="3254375"/>
          <p14:tracePt t="146560" x="3152775" y="3178175"/>
          <p14:tracePt t="146567" x="3165475" y="3128963"/>
          <p14:tracePt t="146574" x="3176588" y="3054350"/>
          <p14:tracePt t="146580" x="3176588" y="3016250"/>
          <p14:tracePt t="146587" x="3176588" y="2978150"/>
          <p14:tracePt t="146594" x="3176588" y="2952750"/>
          <p14:tracePt t="146602" x="3176588" y="2941638"/>
          <p14:tracePt t="146609" x="3176588" y="2928938"/>
          <p14:tracePt t="146616" x="3176588" y="2916238"/>
          <p14:tracePt t="146623" x="3165475" y="2916238"/>
          <p14:tracePt t="146644" x="3165475" y="2903538"/>
          <p14:tracePt t="146658" x="3152775" y="2903538"/>
          <p14:tracePt t="146666" x="3152775" y="2890838"/>
          <p14:tracePt t="146680" x="3140075" y="2890838"/>
          <p14:tracePt t="146694" x="3140075" y="2878138"/>
          <p14:tracePt t="146709" x="3127375" y="2865438"/>
          <p14:tracePt t="146729" x="3114675" y="2865438"/>
          <p14:tracePt t="147055" x="3114675" y="2878138"/>
          <p14:tracePt t="147099" x="3114675" y="2890838"/>
          <p14:tracePt t="147148" x="3101975" y="2903538"/>
          <p14:tracePt t="147177" x="3101975" y="2916238"/>
          <p14:tracePt t="147184" x="3101975" y="2928938"/>
          <p14:tracePt t="147191" x="3101975" y="2941638"/>
          <p14:tracePt t="147198" x="3101975" y="2978150"/>
          <p14:tracePt t="147207" x="3101975" y="3016250"/>
          <p14:tracePt t="147212" x="3101975" y="3065463"/>
          <p14:tracePt t="147219" x="3101975" y="3116263"/>
          <p14:tracePt t="147226" x="3114675" y="3190875"/>
          <p14:tracePt t="147233" x="3114675" y="3254375"/>
          <p14:tracePt t="147241" x="3127375" y="3328988"/>
          <p14:tracePt t="147247" x="3152775" y="3429000"/>
          <p14:tracePt t="147254" x="3165475" y="3529013"/>
          <p14:tracePt t="147261" x="3176588" y="3641725"/>
          <p14:tracePt t="147269" x="3201988" y="3741738"/>
          <p14:tracePt t="147276" x="3214688" y="3829050"/>
          <p14:tracePt t="147283" x="3227388" y="3916363"/>
          <p14:tracePt t="147290" x="3240088" y="3967163"/>
          <p14:tracePt t="147297" x="3252788" y="3992563"/>
          <p14:tracePt t="147304" x="3252788" y="4017963"/>
          <p14:tracePt t="147311" x="3252788" y="4041775"/>
          <p14:tracePt t="147319" x="3252788" y="4054475"/>
          <p14:tracePt t="148878" x="3289300" y="4054475"/>
          <p14:tracePt t="148885" x="3340100" y="4054475"/>
          <p14:tracePt t="148892" x="3427413" y="4054475"/>
          <p14:tracePt t="148899" x="3527425" y="4041775"/>
          <p14:tracePt t="148906" x="3627438" y="4041775"/>
          <p14:tracePt t="148913" x="3714750" y="4041775"/>
          <p14:tracePt t="148923" x="3765550" y="4041775"/>
          <p14:tracePt t="148927" x="3814763" y="4041775"/>
          <p14:tracePt t="148934" x="3865563" y="4041775"/>
          <p14:tracePt t="148942" x="3902075" y="4041775"/>
          <p14:tracePt t="148948" x="3940175" y="4041775"/>
          <p14:tracePt t="148956" x="3978275" y="4041775"/>
          <p14:tracePt t="148962" x="4002088" y="4054475"/>
          <p14:tracePt t="148970" x="4040188" y="4054475"/>
          <p14:tracePt t="148976" x="4078288" y="4067175"/>
          <p14:tracePt t="148983" x="4103688" y="4067175"/>
          <p14:tracePt t="148990" x="4127500" y="4067175"/>
          <p14:tracePt t="148998" x="4140200" y="4067175"/>
          <p14:tracePt t="149006" x="4152900" y="4067175"/>
          <p14:tracePt t="149033" x="4165600" y="4067175"/>
          <p14:tracePt t="149054" x="4178300" y="4067175"/>
          <p14:tracePt t="149068" x="4203700" y="4067175"/>
          <p14:tracePt t="149075" x="4227513" y="4067175"/>
          <p14:tracePt t="149082" x="4252913" y="4067175"/>
          <p14:tracePt t="149089" x="4291013" y="4054475"/>
          <p14:tracePt t="149096" x="4340225" y="4041775"/>
          <p14:tracePt t="149103" x="4391025" y="4041775"/>
          <p14:tracePt t="149110" x="4478338" y="4017963"/>
          <p14:tracePt t="149117" x="4565650" y="4017963"/>
          <p14:tracePt t="149124" x="4652963" y="3979863"/>
          <p14:tracePt t="149131" x="4740275" y="3979863"/>
          <p14:tracePt t="149140" x="4803775" y="3954463"/>
          <p14:tracePt t="149145" x="4840288" y="3941763"/>
          <p14:tracePt t="149152" x="4878388" y="3929063"/>
          <p14:tracePt t="149159" x="4903788" y="3916363"/>
          <p14:tracePt t="149167" x="4929188" y="3916363"/>
          <p14:tracePt t="149173" x="4953000" y="3916363"/>
          <p14:tracePt t="149180" x="4978400" y="3905250"/>
          <p14:tracePt t="149189" x="5003800" y="3892550"/>
          <p14:tracePt t="149194" x="5040313" y="3892550"/>
          <p14:tracePt t="149201" x="5078413" y="3879850"/>
          <p14:tracePt t="149208" x="5116513" y="3879850"/>
          <p14:tracePt t="149215" x="5203825" y="3867150"/>
          <p14:tracePt t="149222" x="5278438" y="3854450"/>
          <p14:tracePt t="149229" x="5365750" y="3829050"/>
          <p14:tracePt t="149237" x="5454650" y="3803650"/>
          <p14:tracePt t="149244" x="5516563" y="3779838"/>
          <p14:tracePt t="149250" x="5591175" y="3767138"/>
          <p14:tracePt t="149258" x="5665788" y="3729038"/>
          <p14:tracePt t="149264" x="5716588" y="3716338"/>
          <p14:tracePt t="149272" x="5778500" y="3703638"/>
          <p14:tracePt t="149279" x="5829300" y="3692525"/>
          <p14:tracePt t="149286" x="5903913" y="3679825"/>
          <p14:tracePt t="149294" x="5967413" y="3667125"/>
          <p14:tracePt t="149300" x="6042025" y="3667125"/>
          <p14:tracePt t="151040" x="6054725" y="3667125"/>
          <p14:tracePt t="151075" x="6054725" y="3654425"/>
          <p14:tracePt t="151090" x="6067425" y="3654425"/>
          <p14:tracePt t="151111" x="6067425" y="3641725"/>
          <p14:tracePt t="151125" x="6067425" y="3629025"/>
          <p14:tracePt t="151140" x="6067425" y="3603625"/>
          <p14:tracePt t="151146" x="6067425" y="3590925"/>
          <p14:tracePt t="151153" x="6067425" y="3567113"/>
          <p14:tracePt t="151160" x="6067425" y="3554413"/>
          <p14:tracePt t="151168" x="6067425" y="3529013"/>
          <p14:tracePt t="151182" x="6067425" y="3516313"/>
          <p14:tracePt t="151189" x="6067425" y="3503613"/>
          <p14:tracePt t="151196" x="6067425" y="3490913"/>
          <p14:tracePt t="151218" x="6067425" y="3479800"/>
          <p14:tracePt t="151231" x="6067425" y="3467100"/>
          <p14:tracePt t="151253" x="6067425" y="3454400"/>
          <p14:tracePt t="151260" x="6067425" y="3441700"/>
          <p14:tracePt t="151282" x="6067425" y="3429000"/>
          <p14:tracePt t="151296" x="6067425" y="3416300"/>
          <p14:tracePt t="151303" x="6067425" y="3403600"/>
          <p14:tracePt t="151311" x="6067425" y="3390900"/>
          <p14:tracePt t="151324" x="6067425" y="3378200"/>
          <p14:tracePt t="151331" x="6067425" y="3354388"/>
          <p14:tracePt t="151339" x="6067425" y="3341688"/>
          <p14:tracePt t="151345" x="6067425" y="3328988"/>
          <p14:tracePt t="151352" x="6067425" y="3290888"/>
          <p14:tracePt t="151359" x="6067425" y="3278188"/>
          <p14:tracePt t="151366" x="6067425" y="3267075"/>
          <p14:tracePt t="151373" x="6067425" y="3254375"/>
          <p14:tracePt t="151381" x="6054725" y="3228975"/>
          <p14:tracePt t="151395" x="6054725" y="3203575"/>
          <p14:tracePt t="151402" x="6054725" y="3190875"/>
          <p14:tracePt t="151417" x="6042025" y="3165475"/>
          <p14:tracePt t="151424" x="6042025" y="3154363"/>
          <p14:tracePt t="151431" x="6042025" y="3141663"/>
          <p14:tracePt t="151445" x="6029325" y="3128963"/>
          <p14:tracePt t="151459" x="6029325" y="3116263"/>
          <p14:tracePt t="151472" x="6016625" y="3103563"/>
          <p14:tracePt t="151480" x="6016625" y="3090863"/>
          <p14:tracePt t="151490" x="6003925" y="3078163"/>
          <p14:tracePt t="151495" x="5991225" y="3065463"/>
          <p14:tracePt t="151502" x="5978525" y="3054350"/>
          <p14:tracePt t="151509" x="5967413" y="3028950"/>
          <p14:tracePt t="151516" x="5954713" y="3016250"/>
          <p14:tracePt t="151523" x="5942013" y="2990850"/>
          <p14:tracePt t="151530" x="5916613" y="2978150"/>
          <p14:tracePt t="151538" x="5916613" y="2965450"/>
          <p14:tracePt t="151544" x="5891213" y="2941638"/>
          <p14:tracePt t="151551" x="5878513" y="2928938"/>
          <p14:tracePt t="151558" x="5878513" y="2916238"/>
          <p14:tracePt t="151565" x="5867400" y="2903538"/>
          <p14:tracePt t="151579" x="5867400" y="2890838"/>
          <p14:tracePt t="151589" x="5854700" y="2890838"/>
          <p14:tracePt t="151594" x="5854700" y="2878138"/>
          <p14:tracePt t="151608" x="5854700" y="2865438"/>
          <p14:tracePt t="151615" x="5842000" y="2865438"/>
          <p14:tracePt t="151629" x="5829300" y="2865438"/>
          <p14:tracePt t="151636" x="5829300" y="2852738"/>
          <p14:tracePt t="151671" x="5829300" y="2840038"/>
          <p14:tracePt t="151715" x="5829300" y="2828925"/>
          <p14:tracePt t="151729" x="5816600" y="2828925"/>
          <p14:tracePt t="151764" x="5803900" y="2816225"/>
          <p14:tracePt t="151786" x="5803900" y="2803525"/>
          <p14:tracePt t="151793" x="5791200" y="2790825"/>
          <p14:tracePt t="151800" x="5791200" y="2778125"/>
          <p14:tracePt t="151807" x="5778500" y="2778125"/>
          <p14:tracePt t="151814" x="5778500" y="2765425"/>
          <p14:tracePt t="151835" x="5767388" y="2752725"/>
          <p14:tracePt t="151842" x="5767388" y="2740025"/>
          <p14:tracePt t="151863" x="5767388" y="2728913"/>
          <p14:tracePt t="151872" x="5754688" y="2728913"/>
          <p14:tracePt t="151900" x="5754688" y="2716213"/>
          <p14:tracePt t="153461" x="5754688" y="2703513"/>
          <p14:tracePt t="153475" x="5754688" y="2690813"/>
          <p14:tracePt t="153511" x="5754688" y="2678113"/>
          <p14:tracePt t="153532" x="5754688" y="2665413"/>
          <p14:tracePt t="153539" x="5741988" y="2640013"/>
          <p14:tracePt t="153546" x="5741988" y="2616200"/>
          <p14:tracePt t="153555" x="5741988" y="2603500"/>
          <p14:tracePt t="153560" x="5741988" y="2578100"/>
          <p14:tracePt t="153567" x="5729288" y="2552700"/>
          <p14:tracePt t="153575" x="5729288" y="2540000"/>
          <p14:tracePt t="153583" x="5729288" y="2527300"/>
          <p14:tracePt t="153600" x="5729288" y="2516188"/>
          <p14:tracePt t="153623" x="5729288" y="2503488"/>
          <p14:tracePt t="153640" x="5729288" y="2490788"/>
          <p14:tracePt t="153664" x="5716588" y="2490788"/>
          <p14:tracePt t="153693" x="5703888" y="2490788"/>
          <p14:tracePt t="153707" x="5703888" y="2503488"/>
          <p14:tracePt t="153761" x="5703888" y="2516188"/>
          <p14:tracePt t="153822" x="5703888" y="2527300"/>
          <p14:tracePt t="153837" x="5691188" y="2527300"/>
          <p14:tracePt t="153851" x="5691188" y="2540000"/>
          <p14:tracePt t="153872" x="5678488" y="2552700"/>
          <p14:tracePt t="153908" x="5678488" y="2565400"/>
          <p14:tracePt t="153922" x="5678488" y="2578100"/>
          <p14:tracePt t="153937" x="5678488" y="2590800"/>
          <p14:tracePt t="153950" x="5678488" y="2603500"/>
          <p14:tracePt t="153985" x="5678488" y="2616200"/>
          <p14:tracePt t="154114" x="5678488" y="2627313"/>
          <p14:tracePt t="154142" x="5678488" y="2640013"/>
          <p14:tracePt t="154163" x="5691188" y="2652713"/>
          <p14:tracePt t="154191" x="5703888" y="2652713"/>
          <p14:tracePt t="154199" x="5703888" y="2665413"/>
          <p14:tracePt t="154213" x="5716588" y="2665413"/>
          <p14:tracePt t="154220" x="5716588" y="2678113"/>
          <p14:tracePt t="154241" x="5716588" y="2690813"/>
          <p14:tracePt t="154249" x="5729288" y="2703513"/>
          <p14:tracePt t="154270" x="5729288" y="2716213"/>
          <p14:tracePt t="154277" x="5741988" y="2716213"/>
          <p14:tracePt t="154284" x="5741988" y="2728913"/>
          <p14:tracePt t="154299" x="5754688" y="2752725"/>
          <p14:tracePt t="154306" x="5767388" y="2765425"/>
          <p14:tracePt t="154312" x="5767388" y="2778125"/>
          <p14:tracePt t="154321" x="5778500" y="2816225"/>
          <p14:tracePt t="154327" x="5791200" y="2828925"/>
          <p14:tracePt t="154333" x="5803900" y="2840038"/>
          <p14:tracePt t="154340" x="5803900" y="2852738"/>
          <p14:tracePt t="154348" x="5803900" y="2865438"/>
          <p14:tracePt t="154355" x="5816600" y="2878138"/>
          <p14:tracePt t="154375" x="5816600" y="2890838"/>
          <p14:tracePt t="154382" x="5829300" y="2890838"/>
          <p14:tracePt t="154398" x="5829300" y="2903538"/>
          <p14:tracePt t="154412" x="5829300" y="2916238"/>
          <p14:tracePt t="154419" x="5842000" y="2916238"/>
          <p14:tracePt t="155307" x="5842000" y="2928938"/>
          <p14:tracePt t="155335" x="5842000" y="2941638"/>
          <p14:tracePt t="155342" x="5854700" y="2941638"/>
          <p14:tracePt t="155349" x="5854700" y="2952750"/>
          <p14:tracePt t="155363" x="5854700" y="2978150"/>
          <p14:tracePt t="155372" x="5867400" y="2978150"/>
          <p14:tracePt t="155377" x="5867400" y="2990850"/>
          <p14:tracePt t="155391" x="5867400" y="3016250"/>
          <p14:tracePt t="155406" x="5878513" y="3016250"/>
          <p14:tracePt t="155413" x="5878513" y="3028950"/>
          <p14:tracePt t="155434" x="5878513" y="3041650"/>
          <p14:tracePt t="155463" x="5878513" y="3054350"/>
          <p14:tracePt t="155490" x="5878513" y="3065463"/>
          <p14:tracePt t="156073" x="5903913" y="3078163"/>
          <p14:tracePt t="156080" x="5929313" y="3090863"/>
          <p14:tracePt t="156088" x="5942013" y="3103563"/>
          <p14:tracePt t="156096" x="5954713" y="3116263"/>
          <p14:tracePt t="156102" x="5991225" y="3116263"/>
          <p14:tracePt t="156110" x="6003925" y="3128963"/>
          <p14:tracePt t="156116" x="6016625" y="3141663"/>
          <p14:tracePt t="156124" x="6042025" y="3141663"/>
          <p14:tracePt t="156130" x="6054725" y="3154363"/>
          <p14:tracePt t="156137" x="6067425" y="3154363"/>
          <p14:tracePt t="156144" x="6078538" y="3154363"/>
          <p14:tracePt t="156151" x="6091238" y="3165475"/>
          <p14:tracePt t="156180" x="6103938" y="3165475"/>
          <p14:tracePt t="156215" x="6116638" y="3165475"/>
          <p14:tracePt t="156293" x="6116638" y="3178175"/>
          <p14:tracePt t="156371" x="6129338" y="3178175"/>
          <p14:tracePt t="156378" x="6142038" y="3178175"/>
          <p14:tracePt t="156400" x="6154738" y="3190875"/>
          <p14:tracePt t="156414" x="6167438" y="3190875"/>
          <p14:tracePt t="156421" x="6167438" y="3203575"/>
          <p14:tracePt t="156443" x="6180138" y="3203575"/>
          <p14:tracePt t="156464" x="6191250" y="3203575"/>
          <p14:tracePt t="156514" x="6191250" y="3216275"/>
          <p14:tracePt t="163380" x="6280150" y="3216275"/>
          <p14:tracePt t="163386" x="6416675" y="3203575"/>
          <p14:tracePt t="163393" x="6554788" y="3154363"/>
          <p14:tracePt t="163402" x="6692900" y="3128963"/>
          <p14:tracePt t="163407" x="6829425" y="3103563"/>
          <p14:tracePt t="163414" x="6967538" y="3078163"/>
          <p14:tracePt t="163422" x="7105650" y="3028950"/>
          <p14:tracePt t="163428" x="7229475" y="3016250"/>
          <p14:tracePt t="163436" x="7354888" y="2990850"/>
          <p14:tracePt t="163443" x="7493000" y="2965450"/>
          <p14:tracePt t="163452" x="7642225" y="2941638"/>
          <p14:tracePt t="163457" x="7793038" y="2916238"/>
          <p14:tracePt t="163464" x="7954963" y="2878138"/>
          <p14:tracePt t="163471" x="8105775" y="2852738"/>
          <p14:tracePt t="163479" x="8243888" y="2840038"/>
          <p14:tracePt t="163485" x="8343900" y="2828925"/>
          <p14:tracePt t="163492" x="8418513" y="2828925"/>
          <p14:tracePt t="163500" x="8469313" y="2828925"/>
          <p14:tracePt t="163506" x="8518525" y="2828925"/>
          <p14:tracePt t="163513" x="8569325" y="2828925"/>
          <p14:tracePt t="163521" x="8631238" y="2828925"/>
          <p14:tracePt t="163528" x="8705850" y="2828925"/>
          <p14:tracePt t="163536" x="8780463" y="2840038"/>
          <p14:tracePt t="163543" x="8893175" y="2840038"/>
          <p14:tracePt t="163550" x="9031288" y="2840038"/>
          <p14:tracePt t="166567" x="8931275" y="1939925"/>
          <p14:tracePt t="166574" x="8843963" y="1865313"/>
          <p14:tracePt t="166581" x="8743950" y="1776413"/>
          <p14:tracePt t="166588" x="8656638" y="1714500"/>
          <p14:tracePt t="166595" x="8543925" y="1627188"/>
          <p14:tracePt t="166602" x="8443913" y="1576388"/>
          <p14:tracePt t="166609" x="8331200" y="1514475"/>
          <p14:tracePt t="166617" x="8231188" y="1463675"/>
          <p14:tracePt t="166623" x="8105775" y="1414463"/>
          <p14:tracePt t="166630" x="8018463" y="1389063"/>
          <p14:tracePt t="166637" x="7918450" y="1363663"/>
          <p14:tracePt t="166645" x="7793038" y="1339850"/>
          <p14:tracePt t="166652" x="7693025" y="1327150"/>
          <p14:tracePt t="166660" x="7567613" y="1314450"/>
          <p14:tracePt t="166668" x="7454900" y="1314450"/>
          <p14:tracePt t="166673" x="7367588" y="1314450"/>
          <p14:tracePt t="166680" x="7292975" y="1314450"/>
          <p14:tracePt t="166687" x="7205663" y="1314450"/>
          <p14:tracePt t="166694" x="7118350" y="1314450"/>
          <p14:tracePt t="166701" x="7042150" y="1327150"/>
          <p14:tracePt t="166709" x="6980238" y="1339850"/>
          <p14:tracePt t="166715" x="6905625" y="1363663"/>
          <p14:tracePt t="166722" x="6816725" y="1376363"/>
          <p14:tracePt t="166729" x="6729413" y="1414463"/>
          <p14:tracePt t="166737" x="6654800" y="1450975"/>
          <p14:tracePt t="166745" x="6567488" y="1489075"/>
          <p14:tracePt t="166751" x="6492875" y="1539875"/>
          <p14:tracePt t="166759" x="6380163" y="1601788"/>
          <p14:tracePt t="166766" x="6291263" y="1676400"/>
          <p14:tracePt t="166772" x="6167438" y="1765300"/>
          <p14:tracePt t="166780" x="6042025" y="1865313"/>
          <p14:tracePt t="166787" x="5903913" y="1965325"/>
          <p14:tracePt t="166794" x="5791200" y="2039938"/>
          <p14:tracePt t="166802" x="5678488" y="2127250"/>
          <p14:tracePt t="166808" x="5591175" y="2201863"/>
          <p14:tracePt t="166815" x="5516563" y="2290763"/>
          <p14:tracePt t="166822" x="5454650" y="2339975"/>
          <p14:tracePt t="166829" x="5391150" y="2403475"/>
          <p14:tracePt t="166836" x="5341938" y="2478088"/>
          <p14:tracePt t="166843" x="5303838" y="2540000"/>
          <p14:tracePt t="166852" x="5265738" y="2603500"/>
          <p14:tracePt t="166858" x="5229225" y="2678113"/>
          <p14:tracePt t="166865" x="5191125" y="2752725"/>
          <p14:tracePt t="166872" x="5165725" y="2816225"/>
          <p14:tracePt t="166880" x="5153025" y="2890838"/>
          <p14:tracePt t="166887" x="5153025" y="2978150"/>
          <p14:tracePt t="166894" x="5141913" y="3065463"/>
          <p14:tracePt t="166902" x="5141913" y="3178175"/>
          <p14:tracePt t="166908" x="5165725" y="3278188"/>
          <p14:tracePt t="166915" x="5203825" y="3390900"/>
          <p14:tracePt t="166935" x="5303838" y="3567113"/>
          <p14:tracePt t="166937" x="5353050" y="3667125"/>
          <p14:tracePt t="166943" x="5416550" y="3729038"/>
          <p14:tracePt t="166952" x="5478463" y="3767138"/>
          <p14:tracePt t="166958" x="5554663" y="3816350"/>
          <p14:tracePt t="166966" x="5641975" y="3892550"/>
          <p14:tracePt t="166972" x="5716588" y="3916363"/>
          <p14:tracePt t="166980" x="5803900" y="3941763"/>
          <p14:tracePt t="166988" x="5891213" y="3954463"/>
          <p14:tracePt t="166994" x="6003925" y="3954463"/>
          <p14:tracePt t="167001" x="6116638" y="3954463"/>
          <p14:tracePt t="167008" x="6229350" y="3916363"/>
          <p14:tracePt t="167015" x="6354763" y="3879850"/>
          <p14:tracePt t="167021" x="6480175" y="3816350"/>
          <p14:tracePt t="167029" x="6592888" y="3741738"/>
          <p14:tracePt t="167036" x="6704013" y="3679825"/>
          <p14:tracePt t="167042" x="6780213" y="3603625"/>
          <p14:tracePt t="167051" x="6842125" y="3541713"/>
          <p14:tracePt t="167058" x="6905625" y="3467100"/>
          <p14:tracePt t="167065" x="6942138" y="3403600"/>
          <p14:tracePt t="167072" x="6980238" y="3341688"/>
          <p14:tracePt t="167079" x="7005638" y="3290888"/>
          <p14:tracePt t="167086" x="7005638" y="3203575"/>
          <p14:tracePt t="167093" x="7005638" y="3103563"/>
          <p14:tracePt t="167102" x="7005638" y="3003550"/>
          <p14:tracePt t="167107" x="7005638" y="2903538"/>
          <p14:tracePt t="167114" x="6992938" y="2803525"/>
          <p14:tracePt t="167121" x="6942138" y="2678113"/>
          <p14:tracePt t="167128" x="6892925" y="2552700"/>
          <p14:tracePt t="167135" x="6829425" y="2452688"/>
          <p14:tracePt t="167142" x="6754813" y="2339975"/>
          <p14:tracePt t="167152" x="6680200" y="2265363"/>
          <p14:tracePt t="167157" x="6604000" y="2201863"/>
          <p14:tracePt t="167164" x="6529388" y="2165350"/>
          <p14:tracePt t="167171" x="6454775" y="2139950"/>
          <p14:tracePt t="167179" x="6391275" y="2127250"/>
          <p14:tracePt t="167185" x="6316663" y="2127250"/>
          <p14:tracePt t="167192" x="6254750" y="2139950"/>
          <p14:tracePt t="167201" x="6180138" y="2165350"/>
          <p14:tracePt t="167206" x="6116638" y="2201863"/>
          <p14:tracePt t="167213" x="6054725" y="2227263"/>
          <p14:tracePt t="167220" x="6003925" y="2265363"/>
          <p14:tracePt t="167227" x="5954713" y="2327275"/>
          <p14:tracePt t="167234" x="5903913" y="2390775"/>
          <p14:tracePt t="167241" x="5867400" y="2465388"/>
          <p14:tracePt t="167251" x="5829300" y="2516188"/>
          <p14:tracePt t="167256" x="5816600" y="2603500"/>
          <p14:tracePt t="167264" x="5803900" y="2690813"/>
          <p14:tracePt t="167271" x="5803900" y="2828925"/>
          <p14:tracePt t="167278" x="5842000" y="2965450"/>
          <p14:tracePt t="167285" x="5878513" y="3065463"/>
          <p14:tracePt t="167291" x="5929313" y="3178175"/>
          <p14:tracePt t="167301" x="5991225" y="3254375"/>
          <p14:tracePt t="167305" x="6054725" y="3303588"/>
          <p14:tracePt t="167312" x="6091238" y="3316288"/>
          <p14:tracePt t="167320" x="6154738" y="3328988"/>
          <p14:tracePt t="167327" x="6203950" y="3341688"/>
          <p14:tracePt t="167334" x="6254750" y="3341688"/>
          <p14:tracePt t="167341" x="6303963" y="3341688"/>
          <p14:tracePt t="167351" x="6380163" y="3316288"/>
          <p14:tracePt t="167356" x="6416675" y="3290888"/>
          <p14:tracePt t="167363" x="6454775" y="3290888"/>
          <p14:tracePt t="167370" x="6503988" y="3254375"/>
          <p14:tracePt t="167377" x="6516688" y="3241675"/>
          <p14:tracePt t="167384" x="6542088" y="3228975"/>
          <p14:tracePt t="167391" x="6554788" y="3216275"/>
          <p14:tracePt t="167398" x="6567488" y="3203575"/>
          <p14:tracePt t="167405" x="6567488" y="3190875"/>
          <p14:tracePt t="167412" x="6580188" y="3178175"/>
          <p14:tracePt t="167420" x="6580188" y="3165475"/>
          <p14:tracePt t="167449" x="6580188" y="3154363"/>
          <p14:tracePt t="167682" x="6280150" y="3103563"/>
          <p14:tracePt t="167689" x="5891213" y="3016250"/>
          <p14:tracePt t="167696" x="5554663" y="2941638"/>
          <p14:tracePt t="167703" x="5353050" y="2890838"/>
          <p14:tracePt t="167710" x="5141913" y="2828925"/>
          <p14:tracePt t="167718" x="4978400" y="2778125"/>
          <p14:tracePt t="167725" x="4840288" y="2728913"/>
          <p14:tracePt t="167732" x="4716463" y="2690813"/>
          <p14:tracePt t="167739" x="4616450" y="2652713"/>
          <p14:tracePt t="167745" x="4503738" y="2603500"/>
          <p14:tracePt t="167754" x="4427538" y="2590800"/>
          <p14:tracePt t="167760" x="4352925" y="2552700"/>
          <p14:tracePt t="167768" x="4303713" y="2527300"/>
          <p14:tracePt t="167775" x="4240213" y="2490788"/>
          <p14:tracePt t="167784" x="4191000" y="2465388"/>
          <p14:tracePt t="167790" x="4127500" y="2427288"/>
          <p14:tracePt t="167798" x="4090988" y="2403475"/>
          <p14:tracePt t="167804" x="4040188" y="2378075"/>
          <p14:tracePt t="167811" x="4002088" y="2352675"/>
          <p14:tracePt t="167820" x="3978275" y="2339975"/>
          <p14:tracePt t="167827" x="3952875" y="2327275"/>
          <p14:tracePt t="167834" x="3914775" y="2314575"/>
          <p14:tracePt t="167841" x="3890963" y="2303463"/>
          <p14:tracePt t="167851" x="3852863" y="2290763"/>
          <p14:tracePt t="167856" x="3814763" y="2278063"/>
          <p14:tracePt t="167863" x="3752850" y="2265363"/>
          <p14:tracePt t="167871" x="3714750" y="2265363"/>
          <p14:tracePt t="167879" x="3678238" y="2265363"/>
          <p14:tracePt t="167887" x="3640138" y="2265363"/>
          <p14:tracePt t="167895" x="3589338" y="2265363"/>
          <p14:tracePt t="167902" x="3540125" y="2278063"/>
          <p14:tracePt t="167909" x="3489325" y="2303463"/>
          <p14:tracePt t="167918" x="3452813" y="2327275"/>
          <p14:tracePt t="167923" x="3414713" y="2352675"/>
          <p14:tracePt t="167930" x="3365500" y="2390775"/>
          <p14:tracePt t="167939" x="3327400" y="2414588"/>
          <p14:tracePt t="167946" x="3276600" y="2452688"/>
          <p14:tracePt t="167954" x="3227388" y="2516188"/>
          <p14:tracePt t="167962" x="3165475" y="2578100"/>
          <p14:tracePt t="167970" x="3114675" y="2652713"/>
          <p14:tracePt t="167979" x="3065463" y="2728913"/>
          <p14:tracePt t="167987" x="3001963" y="2816225"/>
          <p14:tracePt t="167994" x="2940050" y="2928938"/>
          <p14:tracePt t="168001" x="2889250" y="3028950"/>
          <p14:tracePt t="168010" x="2840038" y="3154363"/>
          <p14:tracePt t="168018" x="2801938" y="3254375"/>
          <p14:tracePt t="168026" x="2789238" y="3378200"/>
          <p14:tracePt t="168034" x="2776538" y="3467100"/>
          <p14:tracePt t="168042" x="2776538" y="3529013"/>
          <p14:tracePt t="168050" x="2776538" y="3579813"/>
          <p14:tracePt t="168058" x="2789238" y="3616325"/>
          <p14:tracePt t="168067" x="2801938" y="3654425"/>
          <p14:tracePt t="168073" x="2814638" y="3667125"/>
          <p14:tracePt t="168081" x="2840038" y="3692525"/>
          <p14:tracePt t="168088" x="2876550" y="3703638"/>
          <p14:tracePt t="168095" x="2927350" y="3729038"/>
          <p14:tracePt t="168103" x="3027363" y="3741738"/>
          <p14:tracePt t="168109" x="3127375" y="3741738"/>
          <p14:tracePt t="168117" x="3289300" y="3741738"/>
          <p14:tracePt t="168124" x="3514725" y="3679825"/>
          <p14:tracePt t="168131" x="3852863" y="3579813"/>
          <p14:tracePt t="168138" x="4178300" y="3429000"/>
          <p14:tracePt t="168145" x="4503738" y="3267075"/>
          <p14:tracePt t="168154" x="4765675" y="3116263"/>
          <p14:tracePt t="168160" x="4978400" y="2965450"/>
          <p14:tracePt t="168168" x="5116513" y="2803525"/>
          <p14:tracePt t="168174" x="5229225" y="2678113"/>
          <p14:tracePt t="168181" x="5278438" y="2603500"/>
          <p14:tracePt t="168188" x="5303838" y="2565400"/>
          <p14:tracePt t="168195" x="5303838" y="2527300"/>
          <p14:tracePt t="168202" x="5316538" y="2503488"/>
          <p14:tracePt t="168209" x="5316538" y="2478088"/>
          <p14:tracePt t="168218" x="5316538" y="2465388"/>
          <p14:tracePt t="168223" x="5316538" y="2452688"/>
          <p14:tracePt t="168232" x="5303838" y="2427288"/>
          <p14:tracePt t="168238" x="5291138" y="2414588"/>
          <p14:tracePt t="168245" x="5265738" y="2378075"/>
          <p14:tracePt t="168253" x="5241925" y="2352675"/>
          <p14:tracePt t="168260" x="5216525" y="2327275"/>
          <p14:tracePt t="168268" x="5153025" y="2290763"/>
          <p14:tracePt t="168273" x="5078413" y="2239963"/>
          <p14:tracePt t="168282" x="4965700" y="2190750"/>
          <p14:tracePt t="168288" x="4865688" y="2152650"/>
          <p14:tracePt t="168296" x="4765675" y="2114550"/>
          <p14:tracePt t="168303" x="4678363" y="2089150"/>
          <p14:tracePt t="168310" x="4591050" y="2089150"/>
          <p14:tracePt t="168317" x="4503738" y="2089150"/>
          <p14:tracePt t="168323" x="4427538" y="2089150"/>
          <p14:tracePt t="168330" x="4378325" y="2089150"/>
          <p14:tracePt t="168339" x="4327525" y="2114550"/>
          <p14:tracePt t="168346" x="4265613" y="2139950"/>
          <p14:tracePt t="168354" x="4203700" y="2178050"/>
          <p14:tracePt t="168361" x="4152900" y="2201863"/>
          <p14:tracePt t="168370" x="4103688" y="2239963"/>
          <p14:tracePt t="168376" x="4065588" y="2278063"/>
          <p14:tracePt t="168386" x="4027488" y="2314575"/>
          <p14:tracePt t="168390" x="4014788" y="2339975"/>
          <p14:tracePt t="168397" x="3978275" y="2390775"/>
          <p14:tracePt t="168404" x="3965575" y="2427288"/>
          <p14:tracePt t="168411" x="3940175" y="2465388"/>
          <p14:tracePt t="168418" x="3914775" y="2527300"/>
          <p14:tracePt t="168425" x="3902075" y="2590800"/>
          <p14:tracePt t="168432" x="3890963" y="2678113"/>
          <p14:tracePt t="168439" x="3890963" y="2740025"/>
          <p14:tracePt t="168446" x="3890963" y="2790825"/>
          <p14:tracePt t="168454" x="3890963" y="2852738"/>
          <p14:tracePt t="168462" x="3902075" y="2928938"/>
          <p14:tracePt t="168469" x="3914775" y="2978150"/>
          <p14:tracePt t="168475" x="3927475" y="3041650"/>
          <p14:tracePt t="168484" x="3952875" y="3065463"/>
          <p14:tracePt t="168489" x="3978275" y="3090863"/>
          <p14:tracePt t="168497" x="3990975" y="3103563"/>
          <p14:tracePt t="168504" x="4014788" y="3128963"/>
          <p14:tracePt t="168512" x="4040188" y="3141663"/>
          <p14:tracePt t="168518" x="4065588" y="3141663"/>
          <p14:tracePt t="168526" x="4103688" y="3154363"/>
          <p14:tracePt t="168534" x="4127500" y="3154363"/>
          <p14:tracePt t="168539" x="4178300" y="3154363"/>
          <p14:tracePt t="168547" x="4240213" y="3141663"/>
          <p14:tracePt t="168554" x="4314825" y="3103563"/>
          <p14:tracePt t="168561" x="4391025" y="3028950"/>
          <p14:tracePt t="168569" x="4465638" y="2965450"/>
          <p14:tracePt t="168575" x="4503738" y="2928938"/>
          <p14:tracePt t="168584" x="4516438" y="2903538"/>
          <p14:tracePt t="168590" x="4527550" y="2865438"/>
          <p14:tracePt t="168597" x="4527550" y="2840038"/>
          <p14:tracePt t="168604" x="4527550" y="2803525"/>
          <p14:tracePt t="168611" x="4527550" y="2765425"/>
          <p14:tracePt t="168620" x="4503738" y="2690813"/>
          <p14:tracePt t="168626" x="4478338" y="2665413"/>
          <p14:tracePt t="168634" x="4440238" y="2603500"/>
          <p14:tracePt t="168640" x="4391025" y="2578100"/>
          <p14:tracePt t="168648" x="4352925" y="2552700"/>
          <p14:tracePt t="168655" x="4327525" y="2540000"/>
          <p14:tracePt t="168662" x="4291013" y="2527300"/>
          <p14:tracePt t="168670" x="4252913" y="2516188"/>
          <p14:tracePt t="168676" x="4214813" y="2516188"/>
          <p14:tracePt t="168684" x="4178300" y="2516188"/>
          <p14:tracePt t="168691" x="4152900" y="2516188"/>
          <p14:tracePt t="168699" x="4127500" y="2527300"/>
          <p14:tracePt t="168705" x="4114800" y="2540000"/>
          <p14:tracePt t="168712" x="4090988" y="2552700"/>
          <p14:tracePt t="168720" x="4078288" y="2565400"/>
          <p14:tracePt t="168726" x="4065588" y="2578100"/>
          <p14:tracePt t="168734" x="4052888" y="2578100"/>
          <p14:tracePt t="168741" x="4040188" y="2603500"/>
          <p14:tracePt t="168748" x="4027488" y="2603500"/>
          <p14:tracePt t="168756" x="4027488" y="2627313"/>
          <p14:tracePt t="168763" x="4014788" y="2627313"/>
          <p14:tracePt t="168770" x="4002088" y="2627313"/>
          <p14:tracePt t="168777" x="4002088" y="2640013"/>
          <p14:tracePt t="168800" x="3990975" y="2652713"/>
          <p14:tracePt t="168813" x="3990975" y="2665413"/>
          <p14:tracePt t="168827" x="3990975" y="2678113"/>
          <p14:tracePt t="168848" x="3990975" y="2690813"/>
          <p14:tracePt t="168884" x="3990975" y="2703513"/>
          <p14:tracePt t="168920" x="3990975" y="2716213"/>
          <p14:tracePt t="168933" x="3990975" y="2728913"/>
          <p14:tracePt t="169175" x="4002088" y="2728913"/>
          <p14:tracePt t="169204" x="4014788" y="2716213"/>
          <p14:tracePt t="169226" x="4040188" y="2716213"/>
          <p14:tracePt t="169233" x="4090988" y="2716213"/>
          <p14:tracePt t="169240" x="4191000" y="2716213"/>
          <p14:tracePt t="169247" x="4340225" y="2716213"/>
          <p14:tracePt t="169256" x="4627563" y="2728913"/>
          <p14:tracePt t="169263" x="5103813" y="2728913"/>
          <p14:tracePt t="169270" x="5541963" y="2728913"/>
          <p14:tracePt t="169276" x="5954713" y="2703513"/>
          <p14:tracePt t="169284" x="6380163" y="2665413"/>
          <p14:tracePt t="169290" x="6805613" y="2590800"/>
          <p14:tracePt t="169297" x="7229475" y="2527300"/>
          <p14:tracePt t="169304" x="7693025" y="2490788"/>
          <p14:tracePt t="169311" x="8143875" y="2439988"/>
          <p14:tracePt t="169319" x="8493125" y="2427288"/>
          <p14:tracePt t="169325" x="8743950" y="2390775"/>
          <p14:tracePt t="169334" x="8956675" y="23780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031074-20C6-4BDB-8814-DEF8494E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527375"/>
            <a:ext cx="8784976" cy="2335456"/>
          </a:xfrm>
          <a:noFill/>
        </p:spPr>
        <p:txBody>
          <a:bodyPr wrap="square">
            <a:spAutoFit/>
          </a:bodyPr>
          <a:lstStyle/>
          <a:p>
            <a:r>
              <a:rPr lang="en-US" altLang="it-IT" b="1" u="sng" dirty="0" err="1"/>
              <a:t>Pseudopapilledema</a:t>
            </a:r>
            <a:r>
              <a:rPr lang="en-US" altLang="it-IT" dirty="0"/>
              <a:t> refers to anything causing </a:t>
            </a:r>
            <a:r>
              <a:rPr lang="en-US" altLang="it-IT" dirty="0" err="1"/>
              <a:t>otic</a:t>
            </a:r>
            <a:r>
              <a:rPr lang="en-US" altLang="it-IT" dirty="0"/>
              <a:t> nerve edema other than ICP elevation.  </a:t>
            </a:r>
          </a:p>
          <a:p>
            <a:r>
              <a:rPr lang="en-US" altLang="it-IT" u="sng" dirty="0"/>
              <a:t>-Optic Disc Drusen</a:t>
            </a:r>
            <a:r>
              <a:rPr lang="en-US" altLang="it-IT" dirty="0"/>
              <a:t>: these are essentially bits of calcium within the optic disc. it creates a very bright signal which casts a clean shadow).  Drusen may cause mild visual symptoms, but it's essentially a benign finding. </a:t>
            </a:r>
          </a:p>
          <a:p>
            <a:r>
              <a:rPr lang="en-US" altLang="it-IT" u="sng" dirty="0"/>
              <a:t>-Inflammation </a:t>
            </a:r>
            <a:r>
              <a:rPr lang="en-US" altLang="it-IT" dirty="0"/>
              <a:t>(generally due to optic neuritis, sarcoidosis, syphilis, or lupus).  This is often unilateral, which may help differentiate it from papilledema (which is usually bilateral).      </a:t>
            </a:r>
          </a:p>
          <a:p>
            <a:endParaRPr lang="en-US" altLang="it-IT" dirty="0"/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61EE1FC4-C629-4040-95CB-1F9CDD04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052736"/>
            <a:ext cx="5695401" cy="337452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BDEC37-1F63-4678-8AE6-436D11421062}"/>
              </a:ext>
            </a:extLst>
          </p:cNvPr>
          <p:cNvSpPr txBox="1"/>
          <p:nvPr/>
        </p:nvSpPr>
        <p:spPr>
          <a:xfrm>
            <a:off x="971600" y="216743"/>
            <a:ext cx="7056784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PITFALLS-2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D56FB8-1E2D-4E85-B9FB-42A6C0200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5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22"/>
    </mc:Choice>
    <mc:Fallback>
      <p:transition spd="slow" advTm="7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5" x="8982075" y="3654425"/>
          <p14:tracePt t="6531" x="8893175" y="3641725"/>
          <p14:tracePt t="6538" x="8831263" y="3641725"/>
          <p14:tracePt t="6545" x="8780463" y="3641725"/>
          <p14:tracePt t="6552" x="8743950" y="3641725"/>
          <p14:tracePt t="6559" x="8693150" y="3641725"/>
          <p14:tracePt t="6566" x="8656638" y="3641725"/>
          <p14:tracePt t="6575" x="8618538" y="3641725"/>
          <p14:tracePt t="6581" x="8593138" y="3641725"/>
          <p14:tracePt t="6589" x="8580438" y="3641725"/>
          <p14:tracePt t="6595" x="8569325" y="3641725"/>
          <p14:tracePt t="6611" x="8556625" y="3641725"/>
          <p14:tracePt t="6624" x="8543925" y="3641725"/>
          <p14:tracePt t="6631" x="8531225" y="3641725"/>
          <p14:tracePt t="6638" x="8505825" y="3629025"/>
          <p14:tracePt t="6645" x="8469313" y="3629025"/>
          <p14:tracePt t="6652" x="8431213" y="3616325"/>
          <p14:tracePt t="6660" x="8367713" y="3603625"/>
          <p14:tracePt t="6666" x="8280400" y="3590925"/>
          <p14:tracePt t="6674" x="8167688" y="3567113"/>
          <p14:tracePt t="6681" x="8031163" y="3503613"/>
          <p14:tracePt t="6688" x="7893050" y="3467100"/>
          <p14:tracePt t="6695" x="7742238" y="3403600"/>
          <p14:tracePt t="6702" x="7580313" y="3328988"/>
          <p14:tracePt t="6709" x="7429500" y="3290888"/>
          <p14:tracePt t="6716" x="7305675" y="3228975"/>
          <p14:tracePt t="6723" x="7167563" y="3178175"/>
          <p14:tracePt t="6730" x="7016750" y="3116263"/>
          <p14:tracePt t="6737" x="6867525" y="3078163"/>
          <p14:tracePt t="6744" x="6667500" y="3016250"/>
          <p14:tracePt t="6751" x="6492875" y="2978150"/>
          <p14:tracePt t="6758" x="6303963" y="2952750"/>
          <p14:tracePt t="6765" x="6142038" y="2928938"/>
          <p14:tracePt t="6773" x="5954713" y="2903538"/>
          <p14:tracePt t="6780" x="5778500" y="2890838"/>
          <p14:tracePt t="6787" x="5591175" y="2878138"/>
          <p14:tracePt t="6794" x="5403850" y="2865438"/>
          <p14:tracePt t="6802" x="5216525" y="2828925"/>
          <p14:tracePt t="6809" x="5065713" y="2803525"/>
          <p14:tracePt t="6817" x="4916488" y="2790825"/>
          <p14:tracePt t="6823" x="4778375" y="2765425"/>
          <p14:tracePt t="6831" x="4678363" y="2740025"/>
          <p14:tracePt t="6837" x="4591050" y="2716213"/>
          <p14:tracePt t="6844" x="4516438" y="2690813"/>
          <p14:tracePt t="6852" x="4452938" y="2678113"/>
          <p14:tracePt t="6858" x="4378325" y="2652713"/>
          <p14:tracePt t="6865" x="4303713" y="2640013"/>
          <p14:tracePt t="6873" x="4252913" y="2616200"/>
          <p14:tracePt t="6880" x="4203700" y="2616200"/>
          <p14:tracePt t="6887" x="4127500" y="2603500"/>
          <p14:tracePt t="6907" x="3990975" y="2590800"/>
          <p14:tracePt t="6908" x="3914775" y="2590800"/>
          <p14:tracePt t="6915" x="3852863" y="2578100"/>
          <p14:tracePt t="6923" x="3778250" y="2565400"/>
          <p14:tracePt t="6930" x="3714750" y="2565400"/>
          <p14:tracePt t="6937" x="3678238" y="2565400"/>
          <p14:tracePt t="6943" x="3640138" y="2565400"/>
          <p14:tracePt t="6951" x="3614738" y="2565400"/>
          <p14:tracePt t="6958" x="3602038" y="2565400"/>
          <p14:tracePt t="6965" x="3589338" y="2565400"/>
          <p14:tracePt t="6980" x="3578225" y="2565400"/>
          <p14:tracePt t="7008" x="3565525" y="2565400"/>
          <p14:tracePt t="7079" x="3565525" y="2578100"/>
          <p14:tracePt t="7093" x="3565525" y="2590800"/>
          <p14:tracePt t="7235" x="3565525" y="2578100"/>
          <p14:tracePt t="7249" x="3578225" y="2578100"/>
          <p14:tracePt t="7271" x="3578225" y="2565400"/>
          <p14:tracePt t="7277" x="3589338" y="2565400"/>
          <p14:tracePt t="7285" x="3602038" y="2565400"/>
          <p14:tracePt t="7292" x="3614738" y="2565400"/>
          <p14:tracePt t="7299" x="3640138" y="2565400"/>
          <p14:tracePt t="7307" x="3665538" y="2565400"/>
          <p14:tracePt t="7313" x="3689350" y="2578100"/>
          <p14:tracePt t="7320" x="3727450" y="2590800"/>
          <p14:tracePt t="7327" x="3765550" y="2590800"/>
          <p14:tracePt t="7334" x="3790950" y="2603500"/>
          <p14:tracePt t="7341" x="3802063" y="2616200"/>
          <p14:tracePt t="7348" x="3827463" y="2616200"/>
          <p14:tracePt t="7356" x="3840163" y="2616200"/>
          <p14:tracePt t="7370" x="3852863" y="2616200"/>
          <p14:tracePt t="7376" x="3865563" y="2616200"/>
          <p14:tracePt t="7392" x="3878263" y="2616200"/>
          <p14:tracePt t="7412" x="3890963" y="2616200"/>
          <p14:tracePt t="7448" x="3902075" y="2616200"/>
          <p14:tracePt t="7461" x="3914775" y="2616200"/>
          <p14:tracePt t="7547" x="3902075" y="2616200"/>
          <p14:tracePt t="7568" x="3890963" y="2616200"/>
          <p14:tracePt t="7583" x="3878263" y="2616200"/>
          <p14:tracePt t="7590" x="3865563" y="2616200"/>
          <p14:tracePt t="7597" x="3840163" y="2627313"/>
          <p14:tracePt t="7604" x="3790950" y="2640013"/>
          <p14:tracePt t="7612" x="3727450" y="2652713"/>
          <p14:tracePt t="7618" x="3665538" y="2678113"/>
          <p14:tracePt t="7626" x="3578225" y="2690813"/>
          <p14:tracePt t="7633" x="3489325" y="2716213"/>
          <p14:tracePt t="7639" x="3414713" y="2728913"/>
          <p14:tracePt t="7647" x="3365500" y="2740025"/>
          <p14:tracePt t="7654" x="3302000" y="2765425"/>
          <p14:tracePt t="7660" x="3265488" y="2778125"/>
          <p14:tracePt t="7667" x="3240088" y="2790825"/>
          <p14:tracePt t="7675" x="3201988" y="2803525"/>
          <p14:tracePt t="7683" x="3176588" y="2816225"/>
          <p14:tracePt t="7697" x="3152775" y="2828925"/>
          <p14:tracePt t="7711" x="3152775" y="2840038"/>
          <p14:tracePt t="7724" x="3140075" y="2840038"/>
          <p14:tracePt t="7746" x="3140075" y="2852738"/>
          <p14:tracePt t="7789" x="3140075" y="2865438"/>
          <p14:tracePt t="7796" x="3140075" y="2878138"/>
          <p14:tracePt t="7803" x="3152775" y="2878138"/>
          <p14:tracePt t="7810" x="3165475" y="2890838"/>
          <p14:tracePt t="7817" x="3176588" y="2916238"/>
          <p14:tracePt t="7824" x="3189288" y="2928938"/>
          <p14:tracePt t="7832" x="3214688" y="2952750"/>
          <p14:tracePt t="7839" x="3252788" y="2978150"/>
          <p14:tracePt t="7845" x="3302000" y="3003550"/>
          <p14:tracePt t="7852" x="3340100" y="3028950"/>
          <p14:tracePt t="7859" x="3402013" y="3054350"/>
          <p14:tracePt t="7866" x="3427413" y="3065463"/>
          <p14:tracePt t="7873" x="3452813" y="3078163"/>
          <p14:tracePt t="7880" x="3478213" y="3090863"/>
          <p14:tracePt t="7889" x="3502025" y="3090863"/>
          <p14:tracePt t="7907" x="3552825" y="3103563"/>
          <p14:tracePt t="7916" x="3565525" y="3103563"/>
          <p14:tracePt t="7923" x="3578225" y="3103563"/>
          <p14:tracePt t="7937" x="3589338" y="3103563"/>
          <p14:tracePt t="7966" x="3602038" y="3103563"/>
          <p14:tracePt t="7973" x="3602038" y="3090863"/>
          <p14:tracePt t="8002" x="3614738" y="3090863"/>
          <p14:tracePt t="8008" x="3614738" y="3078163"/>
          <p14:tracePt t="8016" x="3627438" y="3078163"/>
          <p14:tracePt t="8023" x="3627438" y="3065463"/>
          <p14:tracePt t="8051" x="3627438" y="3054350"/>
          <p14:tracePt t="8065" x="3640138" y="3028950"/>
          <p14:tracePt t="8073" x="3640138" y="3003550"/>
          <p14:tracePt t="8079" x="3640138" y="2965450"/>
          <p14:tracePt t="8087" x="3640138" y="2916238"/>
          <p14:tracePt t="8094" x="3640138" y="2878138"/>
          <p14:tracePt t="8101" x="3640138" y="2840038"/>
          <p14:tracePt t="8108" x="3640138" y="2803525"/>
          <p14:tracePt t="8115" x="3627438" y="2765425"/>
          <p14:tracePt t="8123" x="3614738" y="2740025"/>
          <p14:tracePt t="8130" x="3602038" y="2703513"/>
          <p14:tracePt t="8136" x="3589338" y="2690813"/>
          <p14:tracePt t="8143" x="3578225" y="2678113"/>
          <p14:tracePt t="8151" x="3552825" y="2652713"/>
          <p14:tracePt t="8158" x="3552825" y="2640013"/>
          <p14:tracePt t="8164" x="3527425" y="2627313"/>
          <p14:tracePt t="8173" x="3514725" y="2616200"/>
          <p14:tracePt t="8178" x="3502025" y="2616200"/>
          <p14:tracePt t="8186" x="3465513" y="2603500"/>
          <p14:tracePt t="8193" x="3452813" y="2603500"/>
          <p14:tracePt t="8201" x="3427413" y="2603500"/>
          <p14:tracePt t="8207" x="3402013" y="2603500"/>
          <p14:tracePt t="8214" x="3365500" y="2603500"/>
          <p14:tracePt t="8223" x="3340100" y="2603500"/>
          <p14:tracePt t="8229" x="3314700" y="2603500"/>
          <p14:tracePt t="8235" x="3302000" y="2603500"/>
          <p14:tracePt t="8242" x="3289300" y="2603500"/>
          <p14:tracePt t="8249" x="3276600" y="2603500"/>
          <p14:tracePt t="8256" x="3276600" y="2616200"/>
          <p14:tracePt t="8263" x="3265488" y="2616200"/>
          <p14:tracePt t="8272" x="3265488" y="2627313"/>
          <p14:tracePt t="8279" x="3252788" y="2627313"/>
          <p14:tracePt t="8287" x="3240088" y="2627313"/>
          <p14:tracePt t="8302" x="3227388" y="2627313"/>
          <p14:tracePt t="8310" x="3227388" y="2640013"/>
          <p14:tracePt t="8334" x="3214688" y="2640013"/>
          <p14:tracePt t="8341" x="3214688" y="2652713"/>
          <p14:tracePt t="8356" x="3214688" y="2678113"/>
          <p14:tracePt t="8362" x="3214688" y="2703513"/>
          <p14:tracePt t="8369" x="3227388" y="2728913"/>
          <p14:tracePt t="8376" x="3240088" y="2752725"/>
          <p14:tracePt t="8384" x="3265488" y="2778125"/>
          <p14:tracePt t="8391" x="3276600" y="2803525"/>
          <p14:tracePt t="8398" x="3314700" y="2828925"/>
          <p14:tracePt t="8406" x="3365500" y="2865438"/>
          <p14:tracePt t="8412" x="3402013" y="2903538"/>
          <p14:tracePt t="8420" x="3478213" y="2941638"/>
          <p14:tracePt t="8426" x="3527425" y="2941638"/>
          <p14:tracePt t="8433" x="3589338" y="2965450"/>
          <p14:tracePt t="8441" x="3627438" y="2965450"/>
          <p14:tracePt t="8447" x="3665538" y="2978150"/>
          <p14:tracePt t="8455" x="3689350" y="2978150"/>
          <p14:tracePt t="8462" x="3702050" y="2978150"/>
          <p14:tracePt t="8469" x="3740150" y="2978150"/>
          <p14:tracePt t="8476" x="3752850" y="2978150"/>
          <p14:tracePt t="8483" x="3765550" y="2978150"/>
          <p14:tracePt t="8491" x="3790950" y="2978150"/>
          <p14:tracePt t="8506" x="3802063" y="2978150"/>
          <p14:tracePt t="8519" x="3814763" y="2978150"/>
          <p14:tracePt t="8526" x="3814763" y="2965450"/>
          <p14:tracePt t="8533" x="3827463" y="2965450"/>
          <p14:tracePt t="8540" x="3840163" y="2965450"/>
          <p14:tracePt t="8547" x="3840163" y="2952750"/>
          <p14:tracePt t="8554" x="3840163" y="2941638"/>
          <p14:tracePt t="8561" x="3852863" y="2941638"/>
          <p14:tracePt t="8568" x="3852863" y="2928938"/>
          <p14:tracePt t="8575" x="3865563" y="2916238"/>
          <p14:tracePt t="8582" x="3865563" y="2903538"/>
          <p14:tracePt t="8597" x="3878263" y="2890838"/>
          <p14:tracePt t="8604" x="3878263" y="2878138"/>
          <p14:tracePt t="8611" x="3890963" y="2865438"/>
          <p14:tracePt t="8618" x="3890963" y="2840038"/>
          <p14:tracePt t="8625" x="3890963" y="2803525"/>
          <p14:tracePt t="8632" x="3890963" y="2778125"/>
          <p14:tracePt t="8639" x="3890963" y="2765425"/>
          <p14:tracePt t="8646" x="3890963" y="2740025"/>
          <p14:tracePt t="8653" x="3890963" y="2728913"/>
          <p14:tracePt t="8660" x="3890963" y="2716213"/>
          <p14:tracePt t="8674" x="3890963" y="2703513"/>
          <p14:tracePt t="8682" x="3890963" y="2690813"/>
          <p14:tracePt t="8697" x="3878263" y="2690813"/>
          <p14:tracePt t="8711" x="3865563" y="2690813"/>
          <p14:tracePt t="8718" x="3852863" y="2690813"/>
          <p14:tracePt t="8739" x="3840163" y="2690813"/>
          <p14:tracePt t="8746" x="3827463" y="2690813"/>
          <p14:tracePt t="8760" x="3814763" y="2690813"/>
          <p14:tracePt t="8767" x="3802063" y="2690813"/>
          <p14:tracePt t="8773" x="3790950" y="2690813"/>
          <p14:tracePt t="8781" x="3790950" y="2703513"/>
          <p14:tracePt t="8790" x="3765550" y="2703513"/>
          <p14:tracePt t="8803" x="3752850" y="2703513"/>
          <p14:tracePt t="8810" x="3752850" y="2716213"/>
          <p14:tracePt t="8824" x="3740150" y="2716213"/>
          <p14:tracePt t="8831" x="3727450" y="2716213"/>
          <p14:tracePt t="8845" x="3727450" y="2728913"/>
          <p14:tracePt t="8859" x="3714750" y="2728913"/>
          <p14:tracePt t="8873" x="3714750" y="2740025"/>
          <p14:tracePt t="9030" x="3727450" y="2740025"/>
          <p14:tracePt t="10794" x="3740150" y="2740025"/>
          <p14:tracePt t="10801" x="3752850" y="2740025"/>
          <p14:tracePt t="10808" x="3778250" y="2740025"/>
          <p14:tracePt t="10815" x="3814763" y="2740025"/>
          <p14:tracePt t="10822" x="3852863" y="2740025"/>
          <p14:tracePt t="10828" x="3878263" y="2740025"/>
          <p14:tracePt t="10836" x="3890963" y="2740025"/>
          <p14:tracePt t="10843" x="3914775" y="2740025"/>
          <p14:tracePt t="10857" x="3927475" y="2740025"/>
          <p14:tracePt t="10878" x="3940175" y="2740025"/>
          <p14:tracePt t="10885" x="3952875" y="2740025"/>
          <p14:tracePt t="10905" x="3965575" y="2740025"/>
          <p14:tracePt t="10914" x="3978275" y="2740025"/>
          <p14:tracePt t="10928" x="4002088" y="2765425"/>
          <p14:tracePt t="10935" x="4040188" y="2778125"/>
          <p14:tracePt t="10942" x="4065588" y="2803525"/>
          <p14:tracePt t="10949" x="4103688" y="2840038"/>
          <p14:tracePt t="10956" x="4127500" y="2865438"/>
          <p14:tracePt t="10963" x="4152900" y="2903538"/>
          <p14:tracePt t="10972" x="4178300" y="2928938"/>
          <p14:tracePt t="10977" x="4203700" y="2952750"/>
          <p14:tracePt t="10984" x="4214813" y="2990850"/>
          <p14:tracePt t="10992" x="4227513" y="3003550"/>
          <p14:tracePt t="11000" x="4240213" y="3016250"/>
          <p14:tracePt t="11014" x="4240213" y="3028950"/>
          <p14:tracePt t="11022" x="4252913" y="3028950"/>
          <p14:tracePt t="11042" x="4252913" y="3041650"/>
          <p14:tracePt t="11120" x="4252913" y="3054350"/>
          <p14:tracePt t="11255" x="4227513" y="3054350"/>
          <p14:tracePt t="11262" x="4203700" y="3054350"/>
          <p14:tracePt t="11269" x="4152900" y="3054350"/>
          <p14:tracePt t="11275" x="4090988" y="3041650"/>
          <p14:tracePt t="11283" x="4052888" y="3016250"/>
          <p14:tracePt t="11289" x="3990975" y="2990850"/>
          <p14:tracePt t="11298" x="3965575" y="2965450"/>
          <p14:tracePt t="11305" x="3927475" y="2928938"/>
          <p14:tracePt t="11311" x="3890963" y="2903538"/>
          <p14:tracePt t="11319" x="3878263" y="2878138"/>
          <p14:tracePt t="11326" x="3852863" y="2852738"/>
          <p14:tracePt t="11333" x="3827463" y="2828925"/>
          <p14:tracePt t="11340" x="3814763" y="2790825"/>
          <p14:tracePt t="11347" x="3814763" y="2765425"/>
          <p14:tracePt t="11355" x="3802063" y="2740025"/>
          <p14:tracePt t="11361" x="3790950" y="2703513"/>
          <p14:tracePt t="11368" x="3778250" y="2665413"/>
          <p14:tracePt t="11375" x="3778250" y="2627313"/>
          <p14:tracePt t="11382" x="3778250" y="2590800"/>
          <p14:tracePt t="11389" x="3778250" y="2552700"/>
          <p14:tracePt t="11397" x="3765550" y="2516188"/>
          <p14:tracePt t="11405" x="3765550" y="2490788"/>
          <p14:tracePt t="11412" x="3765550" y="2465388"/>
          <p14:tracePt t="11418" x="3765550" y="2439988"/>
          <p14:tracePt t="11425" x="3752850" y="2414588"/>
          <p14:tracePt t="11432" x="3752850" y="2403475"/>
          <p14:tracePt t="11446" x="3752850" y="2390775"/>
          <p14:tracePt t="11453" x="3752850" y="2378075"/>
          <p14:tracePt t="11460" x="3740150" y="2378075"/>
          <p14:tracePt t="11482" x="3727450" y="2365375"/>
          <p14:tracePt t="11496" x="3714750" y="2365375"/>
          <p14:tracePt t="11517" x="3702050" y="2352675"/>
          <p14:tracePt t="11539" x="3689350" y="2352675"/>
          <p14:tracePt t="11546" x="3678238" y="2352675"/>
          <p14:tracePt t="11567" x="3665538" y="2352675"/>
          <p14:tracePt t="11588" x="3652838" y="2352675"/>
          <p14:tracePt t="11617" x="3640138" y="2352675"/>
          <p14:tracePt t="11638" x="3627438" y="2352675"/>
          <p14:tracePt t="11673" x="3614738" y="2352675"/>
          <p14:tracePt t="11695" x="3614738" y="2365375"/>
          <p14:tracePt t="11702" x="3602038" y="2365375"/>
          <p14:tracePt t="11730" x="3589338" y="2378075"/>
          <p14:tracePt t="11738" x="3578225" y="2378075"/>
          <p14:tracePt t="11744" x="3578225" y="2390775"/>
          <p14:tracePt t="11752" x="3565525" y="2390775"/>
          <p14:tracePt t="11759" x="3540125" y="2403475"/>
          <p14:tracePt t="11766" x="3527425" y="2403475"/>
          <p14:tracePt t="11773" x="3502025" y="2427288"/>
          <p14:tracePt t="11780" x="3478213" y="2439988"/>
          <p14:tracePt t="11787" x="3452813" y="2452688"/>
          <p14:tracePt t="11794" x="3440113" y="2465388"/>
          <p14:tracePt t="11802" x="3414713" y="2478088"/>
          <p14:tracePt t="11808" x="3402013" y="2490788"/>
          <p14:tracePt t="11815" x="3389313" y="2490788"/>
          <p14:tracePt t="11830" x="3376613" y="2503488"/>
          <p14:tracePt t="11851" x="3365500" y="2503488"/>
          <p14:tracePt t="11865" x="3365500" y="2516188"/>
          <p14:tracePt t="11872" x="3352800" y="2516188"/>
          <p14:tracePt t="11893" x="3340100" y="2516188"/>
          <p14:tracePt t="11915" x="3340100" y="2527300"/>
          <p14:tracePt t="11957" x="3340100" y="2540000"/>
          <p14:tracePt t="11986" x="3340100" y="2552700"/>
          <p14:tracePt t="11993" x="3340100" y="2565400"/>
          <p14:tracePt t="12001" x="3340100" y="2578100"/>
          <p14:tracePt t="12008" x="3340100" y="2590800"/>
          <p14:tracePt t="12014" x="3340100" y="2627313"/>
          <p14:tracePt t="12022" x="3340100" y="2665413"/>
          <p14:tracePt t="12029" x="3340100" y="2678113"/>
          <p14:tracePt t="12036" x="3340100" y="2703513"/>
          <p14:tracePt t="12042" x="3340100" y="2752725"/>
          <p14:tracePt t="12050" x="3340100" y="2778125"/>
          <p14:tracePt t="12057" x="3340100" y="2803525"/>
          <p14:tracePt t="12064" x="3340100" y="2828925"/>
          <p14:tracePt t="12072" x="3340100" y="2840038"/>
          <p14:tracePt t="12078" x="3340100" y="2865438"/>
          <p14:tracePt t="12085" x="3340100" y="2878138"/>
          <p14:tracePt t="12092" x="3352800" y="2878138"/>
          <p14:tracePt t="12100" x="3352800" y="2890838"/>
          <p14:tracePt t="12107" x="3352800" y="2903538"/>
          <p14:tracePt t="12122" x="3365500" y="2916238"/>
          <p14:tracePt t="12135" x="3376613" y="2916238"/>
          <p14:tracePt t="12142" x="3376613" y="2928938"/>
          <p14:tracePt t="12904" x="3340100" y="2928938"/>
          <p14:tracePt t="12911" x="3252788" y="2928938"/>
          <p14:tracePt t="12918" x="3176588" y="2928938"/>
          <p14:tracePt t="12925" x="3114675" y="2928938"/>
          <p14:tracePt t="12932" x="3065463" y="2928938"/>
          <p14:tracePt t="12939" x="3014663" y="2928938"/>
          <p14:tracePt t="12946" x="2989263" y="2928938"/>
          <p14:tracePt t="12954" x="2963863" y="2928938"/>
          <p14:tracePt t="12967" x="2952750" y="2928938"/>
          <p14:tracePt t="12974" x="2940050" y="2928938"/>
          <p14:tracePt t="12981" x="2927350" y="2928938"/>
          <p14:tracePt t="13003" x="2914650" y="2928938"/>
          <p14:tracePt t="13024" x="2901950" y="2928938"/>
          <p14:tracePt t="13152" x="2901950" y="2941638"/>
          <p14:tracePt t="13224" x="2901950" y="2952750"/>
          <p14:tracePt t="13230" x="2889250" y="2952750"/>
          <p14:tracePt t="13259" x="2889250" y="2965450"/>
          <p14:tracePt t="13493" x="2889250" y="2978150"/>
          <p14:tracePt t="13499" x="2889250" y="2990850"/>
          <p14:tracePt t="13514" x="2901950" y="2990850"/>
          <p14:tracePt t="13521" x="2901950" y="3003550"/>
          <p14:tracePt t="13536" x="2901950" y="3016250"/>
          <p14:tracePt t="13550" x="2914650" y="3016250"/>
          <p14:tracePt t="13564" x="2914650" y="3028950"/>
          <p14:tracePt t="13584" x="2914650" y="3041650"/>
          <p14:tracePt t="14024" x="2827338" y="3128963"/>
          <p14:tracePt t="14031" x="2701925" y="3278188"/>
          <p14:tracePt t="14037" x="2540000" y="3490913"/>
          <p14:tracePt t="14044" x="2439988" y="3629025"/>
          <p14:tracePt t="14052" x="2351088" y="3754438"/>
          <p14:tracePt t="14058" x="2289175" y="3867150"/>
          <p14:tracePt t="14065" x="2238375" y="3967163"/>
          <p14:tracePt t="14073" x="2201863" y="4054475"/>
          <p14:tracePt t="14080" x="2163763" y="4129088"/>
          <p14:tracePt t="14087" x="2138363" y="4167188"/>
          <p14:tracePt t="14093" x="2127250" y="4217988"/>
          <p14:tracePt t="14101" x="2114550" y="4241800"/>
          <p14:tracePt t="14109" x="2101850" y="4254500"/>
          <p14:tracePt t="14116" x="2089150" y="4292600"/>
          <p14:tracePt t="14123" x="2089150" y="4305300"/>
          <p14:tracePt t="14130" x="2076450" y="4305300"/>
          <p14:tracePt t="14138" x="2076450" y="4330700"/>
          <p14:tracePt t="14144" x="2063750" y="4330700"/>
          <p14:tracePt t="14165" x="2063750" y="4341813"/>
          <p14:tracePt t="14292" x="2076450" y="4330700"/>
          <p14:tracePt t="14307" x="2076450" y="4318000"/>
          <p14:tracePt t="14329" x="2089150" y="4318000"/>
          <p14:tracePt t="14343" x="2089150" y="4305300"/>
          <p14:tracePt t="14364" x="2101850" y="4292600"/>
          <p14:tracePt t="14371" x="2101850" y="4279900"/>
          <p14:tracePt t="14378" x="2114550" y="4254500"/>
          <p14:tracePt t="14385" x="2138363" y="4217988"/>
          <p14:tracePt t="14392" x="2151063" y="4167188"/>
          <p14:tracePt t="14399" x="2163763" y="4105275"/>
          <p14:tracePt t="14406" x="2163763" y="4029075"/>
          <p14:tracePt t="14414" x="2163763" y="3967163"/>
          <p14:tracePt t="14422" x="2163763" y="3916363"/>
          <p14:tracePt t="14428" x="2163763" y="3867150"/>
          <p14:tracePt t="14435" x="2151063" y="3841750"/>
          <p14:tracePt t="14442" x="2138363" y="3829050"/>
          <p14:tracePt t="14449" x="2127250" y="3803650"/>
          <p14:tracePt t="14456" x="2114550" y="3779838"/>
          <p14:tracePt t="14463" x="2076450" y="3754438"/>
          <p14:tracePt t="14471" x="2051050" y="3729038"/>
          <p14:tracePt t="14477" x="2001838" y="3692525"/>
          <p14:tracePt t="14484" x="1951038" y="3654425"/>
          <p14:tracePt t="14492" x="1876425" y="3590925"/>
          <p14:tracePt t="14499" x="1814513" y="3554413"/>
          <p14:tracePt t="14506" x="1751013" y="3503613"/>
          <p14:tracePt t="14513" x="1701800" y="3490913"/>
          <p14:tracePt t="14521" x="1663700" y="3454400"/>
          <p14:tracePt t="14527" x="1638300" y="3441700"/>
          <p14:tracePt t="14534" x="1625600" y="3416300"/>
          <p14:tracePt t="14541" x="1601788" y="3403600"/>
          <p14:tracePt t="14549" x="1576388" y="3390900"/>
          <p14:tracePt t="14556" x="1563688" y="3390900"/>
          <p14:tracePt t="14563" x="1550988" y="3378200"/>
          <p14:tracePt t="14571" x="1550988" y="3367088"/>
          <p14:tracePt t="14583" x="1538288" y="3367088"/>
          <p14:tracePt t="14591" x="1525588" y="3367088"/>
          <p14:tracePt t="14598" x="1525588" y="3354388"/>
          <p14:tracePt t="14627" x="1525588" y="3341688"/>
          <p14:tracePt t="14748" x="1525588" y="3328988"/>
          <p14:tracePt t="14762" x="1525588" y="3316288"/>
          <p14:tracePt t="14797" x="1525588" y="3303588"/>
          <p14:tracePt t="14803" x="1538288" y="3303588"/>
          <p14:tracePt t="14825" x="1550988" y="3290888"/>
          <p14:tracePt t="14840" x="1576388" y="3290888"/>
          <p14:tracePt t="14847" x="1601788" y="3290888"/>
          <p14:tracePt t="14853" x="1663700" y="3303588"/>
          <p14:tracePt t="14861" x="1714500" y="3316288"/>
          <p14:tracePt t="14868" x="1789113" y="3328988"/>
          <p14:tracePt t="14875" x="1851025" y="3341688"/>
          <p14:tracePt t="14882" x="1901825" y="3341688"/>
          <p14:tracePt t="14889" x="1963738" y="3354388"/>
          <p14:tracePt t="14896" x="2001838" y="3367088"/>
          <p14:tracePt t="14904" x="2038350" y="3367088"/>
          <p14:tracePt t="14911" x="2051050" y="3378200"/>
          <p14:tracePt t="14918" x="2063750" y="3378200"/>
          <p14:tracePt t="14925" x="2089150" y="3378200"/>
          <p14:tracePt t="14939" x="2114550" y="3378200"/>
          <p14:tracePt t="14961" x="2127250" y="3378200"/>
          <p14:tracePt t="14974" x="2138363" y="3378200"/>
          <p14:tracePt t="14988" x="2151063" y="3378200"/>
          <p14:tracePt t="14995" x="2163763" y="3378200"/>
          <p14:tracePt t="15002" x="2189163" y="3390900"/>
          <p14:tracePt t="15010" x="2227263" y="3390900"/>
          <p14:tracePt t="15018" x="2251075" y="3390900"/>
          <p14:tracePt t="15024" x="2289175" y="3390900"/>
          <p14:tracePt t="15031" x="2327275" y="3390900"/>
          <p14:tracePt t="15038" x="2363788" y="3390900"/>
          <p14:tracePt t="15045" x="2401888" y="3390900"/>
          <p14:tracePt t="15053" x="2427288" y="3390900"/>
          <p14:tracePt t="15060" x="2451100" y="3403600"/>
          <p14:tracePt t="15067" x="2489200" y="3403600"/>
          <p14:tracePt t="15088" x="2576513" y="3416300"/>
          <p14:tracePt t="15094" x="2601913" y="3416300"/>
          <p14:tracePt t="15102" x="2627313" y="3416300"/>
          <p14:tracePt t="15109" x="2663825" y="3429000"/>
          <p14:tracePt t="15117" x="2689225" y="3429000"/>
          <p14:tracePt t="15124" x="2727325" y="3441700"/>
          <p14:tracePt t="15131" x="2776538" y="3441700"/>
          <p14:tracePt t="15137" x="2814638" y="3441700"/>
          <p14:tracePt t="15145" x="2852738" y="3454400"/>
          <p14:tracePt t="15152" x="2876550" y="3454400"/>
          <p14:tracePt t="15159" x="2940050" y="3467100"/>
          <p14:tracePt t="15166" x="2963863" y="3467100"/>
          <p14:tracePt t="15173" x="3001963" y="3467100"/>
          <p14:tracePt t="15180" x="3014663" y="3467100"/>
          <p14:tracePt t="15187" x="3027363" y="3467100"/>
          <p14:tracePt t="15194" x="3052763" y="3467100"/>
          <p14:tracePt t="15231" x="3065463" y="3467100"/>
          <p14:tracePt t="15287" x="3065463" y="3479800"/>
          <p14:tracePt t="15372" x="3065463" y="3490913"/>
          <p14:tracePt t="25195" x="3114675" y="3479800"/>
          <p14:tracePt t="25202" x="3189288" y="3441700"/>
          <p14:tracePt t="25209" x="3314700" y="3403600"/>
          <p14:tracePt t="25217" x="3414713" y="3367088"/>
          <p14:tracePt t="25223" x="3514725" y="3341688"/>
          <p14:tracePt t="25231" x="3614738" y="3316288"/>
          <p14:tracePt t="25237" x="3702050" y="3290888"/>
          <p14:tracePt t="25244" x="3802063" y="3267075"/>
          <p14:tracePt t="25253" x="3865563" y="3228975"/>
          <p14:tracePt t="25259" x="3952875" y="3203575"/>
          <p14:tracePt t="25267" x="4027488" y="3165475"/>
          <p14:tracePt t="25273" x="4140200" y="3128963"/>
          <p14:tracePt t="25281" x="4214813" y="3103563"/>
          <p14:tracePt t="25287" x="4265613" y="3065463"/>
          <p14:tracePt t="25294" x="4327525" y="3041650"/>
          <p14:tracePt t="25302" x="4352925" y="3028950"/>
          <p14:tracePt t="25309" x="4391025" y="3003550"/>
          <p14:tracePt t="25315" x="4416425" y="2978150"/>
          <p14:tracePt t="25323" x="4440238" y="2965450"/>
          <p14:tracePt t="25330" x="4452938" y="2941638"/>
          <p14:tracePt t="25336" x="4478338" y="2928938"/>
          <p14:tracePt t="25343" x="4491038" y="2903538"/>
          <p14:tracePt t="25352" x="4516438" y="2890838"/>
          <p14:tracePt t="25359" x="4527550" y="2865438"/>
          <p14:tracePt t="25366" x="4540250" y="2852738"/>
          <p14:tracePt t="25373" x="4540250" y="2828925"/>
          <p14:tracePt t="25380" x="4552950" y="2803525"/>
          <p14:tracePt t="25387" x="4552950" y="2790825"/>
          <p14:tracePt t="25394" x="4552950" y="2778125"/>
          <p14:tracePt t="25402" x="4552950" y="2765425"/>
          <p14:tracePt t="25408" x="4552950" y="2740025"/>
          <p14:tracePt t="25415" x="4552950" y="2728913"/>
          <p14:tracePt t="25429" x="4552950" y="2703513"/>
          <p14:tracePt t="25436" x="4527550" y="2690813"/>
          <p14:tracePt t="25444" x="4516438" y="2665413"/>
          <p14:tracePt t="25452" x="4503738" y="2652713"/>
          <p14:tracePt t="25459" x="4465638" y="2640013"/>
          <p14:tracePt t="25465" x="4440238" y="2627313"/>
          <p14:tracePt t="25472" x="4427538" y="2616200"/>
          <p14:tracePt t="25479" x="4403725" y="2603500"/>
          <p14:tracePt t="25486" x="4365625" y="2603500"/>
          <p14:tracePt t="25493" x="4352925" y="2590800"/>
          <p14:tracePt t="25502" x="4314825" y="2590800"/>
          <p14:tracePt t="25507" x="4265613" y="2590800"/>
          <p14:tracePt t="25514" x="4203700" y="2590800"/>
          <p14:tracePt t="25521" x="4114800" y="2590800"/>
          <p14:tracePt t="25528" x="4002088" y="2627313"/>
          <p14:tracePt t="25535" x="3940175" y="2652713"/>
          <p14:tracePt t="25543" x="3865563" y="2678113"/>
          <p14:tracePt t="25551" x="3790950" y="2703513"/>
          <p14:tracePt t="25558" x="3727450" y="2740025"/>
          <p14:tracePt t="25564" x="3702050" y="2752725"/>
          <p14:tracePt t="25572" x="3678238" y="2778125"/>
          <p14:tracePt t="25578" x="3652838" y="2778125"/>
          <p14:tracePt t="25585" x="3627438" y="2803525"/>
          <p14:tracePt t="25593" x="3627438" y="2816225"/>
          <p14:tracePt t="25601" x="3614738" y="2828925"/>
          <p14:tracePt t="25614" x="3602038" y="2828925"/>
          <p14:tracePt t="25621" x="3602038" y="2840038"/>
          <p14:tracePt t="25657" x="3602038" y="2852738"/>
          <p14:tracePt t="25664" x="3602038" y="2865438"/>
          <p14:tracePt t="25678" x="3602038" y="2878138"/>
          <p14:tracePt t="25685" x="3614738" y="2878138"/>
          <p14:tracePt t="25694" x="3614738" y="2903538"/>
          <p14:tracePt t="25699" x="3652838" y="2928938"/>
          <p14:tracePt t="25706" x="3689350" y="2952750"/>
          <p14:tracePt t="25713" x="3714750" y="2965450"/>
          <p14:tracePt t="25720" x="3740150" y="2990850"/>
          <p14:tracePt t="25727" x="3778250" y="3003550"/>
          <p14:tracePt t="25735" x="3802063" y="3016250"/>
          <p14:tracePt t="25742" x="3827463" y="3028950"/>
          <p14:tracePt t="25748" x="3840163" y="3028950"/>
          <p14:tracePt t="25756" x="3865563" y="3028950"/>
          <p14:tracePt t="25764" x="3878263" y="3028950"/>
          <p14:tracePt t="25777" x="3890963" y="3028950"/>
          <p14:tracePt t="25792" x="3902075" y="3028950"/>
          <p14:tracePt t="25806" x="3914775" y="3016250"/>
          <p14:tracePt t="25834" x="3927475" y="3016250"/>
          <p14:tracePt t="25841" x="3927475" y="3003550"/>
          <p14:tracePt t="25856" x="3927475" y="2990850"/>
          <p14:tracePt t="25870" x="3940175" y="2978150"/>
          <p14:tracePt t="25877" x="3940175" y="2965450"/>
          <p14:tracePt t="25900" x="3940175" y="2952750"/>
          <p14:tracePt t="25912" x="3940175" y="2941638"/>
          <p14:tracePt t="25926" x="3940175" y="2928938"/>
          <p14:tracePt t="25934" x="3927475" y="2916238"/>
          <p14:tracePt t="25947" x="3902075" y="2903538"/>
          <p14:tracePt t="25955" x="3878263" y="2890838"/>
          <p14:tracePt t="25963" x="3840163" y="2878138"/>
          <p14:tracePt t="25969" x="3802063" y="2878138"/>
          <p14:tracePt t="25977" x="3778250" y="2878138"/>
          <p14:tracePt t="25984" x="3740150" y="2878138"/>
          <p14:tracePt t="25991" x="3702050" y="2878138"/>
          <p14:tracePt t="25997" x="3678238" y="2890838"/>
          <p14:tracePt t="26004" x="3640138" y="2890838"/>
          <p14:tracePt t="26013" x="3602038" y="2916238"/>
          <p14:tracePt t="26019" x="3578225" y="2928938"/>
          <p14:tracePt t="26026" x="3552825" y="2952750"/>
          <p14:tracePt t="26033" x="3514725" y="2965450"/>
          <p14:tracePt t="26040" x="3502025" y="2990850"/>
          <p14:tracePt t="26047" x="3489325" y="3003550"/>
          <p14:tracePt t="26055" x="3465513" y="3028950"/>
          <p14:tracePt t="26069" x="3452813" y="3041650"/>
          <p14:tracePt t="26076" x="3440113" y="3054350"/>
          <p14:tracePt t="26083" x="3440113" y="3065463"/>
          <p14:tracePt t="26097" x="3440113" y="3078163"/>
          <p14:tracePt t="26104" x="3440113" y="3103563"/>
          <p14:tracePt t="26118" x="3452813" y="3116263"/>
          <p14:tracePt t="26125" x="3452813" y="3128963"/>
          <p14:tracePt t="26133" x="3478213" y="3141663"/>
          <p14:tracePt t="26139" x="3502025" y="3165475"/>
          <p14:tracePt t="26146" x="3527425" y="3178175"/>
          <p14:tracePt t="26153" x="3552825" y="3178175"/>
          <p14:tracePt t="26161" x="3578225" y="3190875"/>
          <p14:tracePt t="26168" x="3614738" y="3190875"/>
          <p14:tracePt t="26175" x="3652838" y="3203575"/>
          <p14:tracePt t="26182" x="3689350" y="3203575"/>
          <p14:tracePt t="26189" x="3727450" y="3203575"/>
          <p14:tracePt t="26196" x="3778250" y="3190875"/>
          <p14:tracePt t="26203" x="3814763" y="3178175"/>
          <p14:tracePt t="26211" x="3840163" y="3178175"/>
          <p14:tracePt t="26218" x="3865563" y="3165475"/>
          <p14:tracePt t="26224" x="3878263" y="3154363"/>
          <p14:tracePt t="26232" x="3914775" y="3141663"/>
          <p14:tracePt t="26238" x="3927475" y="3116263"/>
          <p14:tracePt t="26245" x="3940175" y="3103563"/>
          <p14:tracePt t="26252" x="3965575" y="3090863"/>
          <p14:tracePt t="26261" x="3978275" y="3065463"/>
          <p14:tracePt t="26267" x="3990975" y="3041650"/>
          <p14:tracePt t="26274" x="4002088" y="3028950"/>
          <p14:tracePt t="26282" x="4002088" y="3016250"/>
          <p14:tracePt t="26288" x="4002088" y="3003550"/>
          <p14:tracePt t="26295" x="4002088" y="2990850"/>
          <p14:tracePt t="26302" x="4002088" y="2978150"/>
          <p14:tracePt t="26310" x="4002088" y="2965450"/>
          <p14:tracePt t="26318" x="4002088" y="2941638"/>
          <p14:tracePt t="26324" x="3990975" y="2928938"/>
          <p14:tracePt t="26331" x="3965575" y="2903538"/>
          <p14:tracePt t="26338" x="3952875" y="2890838"/>
          <p14:tracePt t="26345" x="3914775" y="2878138"/>
          <p14:tracePt t="26353" x="3890963" y="2852738"/>
          <p14:tracePt t="26360" x="3852863" y="2840038"/>
          <p14:tracePt t="26367" x="3814763" y="2840038"/>
          <p14:tracePt t="26374" x="3790950" y="2840038"/>
          <p14:tracePt t="26381" x="3765550" y="2840038"/>
          <p14:tracePt t="26388" x="3740150" y="2840038"/>
          <p14:tracePt t="26395" x="3714750" y="2840038"/>
          <p14:tracePt t="26402" x="3689350" y="2840038"/>
          <p14:tracePt t="26409" x="3678238" y="2840038"/>
          <p14:tracePt t="26417" x="3665538" y="2840038"/>
          <p14:tracePt t="26430" x="3652838" y="2840038"/>
          <p14:tracePt t="26444" x="3652838" y="2852738"/>
          <p14:tracePt t="26451" x="3640138" y="2852738"/>
          <p14:tracePt t="26467" x="3627438" y="2878138"/>
          <p14:tracePt t="26473" x="3627438" y="2890838"/>
          <p14:tracePt t="26481" x="3627438" y="2903538"/>
          <p14:tracePt t="26487" x="3627438" y="2928938"/>
          <p14:tracePt t="26494" x="3640138" y="2941638"/>
          <p14:tracePt t="26501" x="3640138" y="2952750"/>
          <p14:tracePt t="26508" x="3652838" y="2978150"/>
          <p14:tracePt t="26515" x="3665538" y="2990850"/>
          <p14:tracePt t="26522" x="3665538" y="3003550"/>
          <p14:tracePt t="26529" x="3689350" y="3003550"/>
          <p14:tracePt t="26537" x="3714750" y="3016250"/>
          <p14:tracePt t="26543" x="3740150" y="3028950"/>
          <p14:tracePt t="26551" x="3778250" y="3041650"/>
          <p14:tracePt t="26559" x="3802063" y="3041650"/>
          <p14:tracePt t="26565" x="3827463" y="3041650"/>
          <p14:tracePt t="26573" x="3865563" y="3041650"/>
          <p14:tracePt t="26580" x="3890963" y="3028950"/>
          <p14:tracePt t="26587" x="3914775" y="3016250"/>
          <p14:tracePt t="26594" x="3940175" y="3016250"/>
          <p14:tracePt t="26601" x="3965575" y="2990850"/>
          <p14:tracePt t="26608" x="3990975" y="2978150"/>
          <p14:tracePt t="26615" x="4002088" y="2978150"/>
          <p14:tracePt t="26622" x="4027488" y="2952750"/>
          <p14:tracePt t="26630" x="4040188" y="2941638"/>
          <p14:tracePt t="26636" x="4052888" y="2928938"/>
          <p14:tracePt t="26643" x="4065588" y="2903538"/>
          <p14:tracePt t="26651" x="4078288" y="2890838"/>
          <p14:tracePt t="26658" x="4078288" y="2852738"/>
          <p14:tracePt t="26665" x="4078288" y="2828925"/>
          <p14:tracePt t="26672" x="4078288" y="2790825"/>
          <p14:tracePt t="26679" x="4078288" y="2752725"/>
          <p14:tracePt t="26686" x="4078288" y="2728913"/>
          <p14:tracePt t="26693" x="4078288" y="2703513"/>
          <p14:tracePt t="26702" x="4065588" y="2690813"/>
          <p14:tracePt t="26707" x="4040188" y="2665413"/>
          <p14:tracePt t="26714" x="4014788" y="2652713"/>
          <p14:tracePt t="26721" x="3990975" y="2627313"/>
          <p14:tracePt t="26728" x="3940175" y="2627313"/>
          <p14:tracePt t="26735" x="3890963" y="2627313"/>
          <p14:tracePt t="26742" x="3814763" y="2627313"/>
          <p14:tracePt t="26749" x="3752850" y="2627313"/>
          <p14:tracePt t="26757" x="3702050" y="2652713"/>
          <p14:tracePt t="26764" x="3678238" y="2665413"/>
          <p14:tracePt t="26771" x="3652838" y="2678113"/>
          <p14:tracePt t="26778" x="3627438" y="2690813"/>
          <p14:tracePt t="26785" x="3602038" y="2716213"/>
          <p14:tracePt t="26792" x="3589338" y="2728913"/>
          <p14:tracePt t="26801" x="3578225" y="2740025"/>
          <p14:tracePt t="26806" x="3565525" y="2752725"/>
          <p14:tracePt t="26820" x="3552825" y="2752725"/>
          <p14:tracePt t="26828" x="3552825" y="2765425"/>
          <p14:tracePt t="26849" x="3552825" y="2778125"/>
          <p14:tracePt t="26864" x="3552825" y="2790825"/>
          <p14:tracePt t="26878" x="3552825" y="2803525"/>
          <p14:tracePt t="26892" x="3552825" y="2816225"/>
          <p14:tracePt t="26899" x="3565525" y="2816225"/>
          <p14:tracePt t="26906" x="3578225" y="2828925"/>
          <p14:tracePt t="26913" x="3614738" y="2852738"/>
          <p14:tracePt t="26920" x="3640138" y="2852738"/>
          <p14:tracePt t="26927" x="3689350" y="2878138"/>
          <p14:tracePt t="26935" x="3727450" y="2878138"/>
          <p14:tracePt t="26941" x="3752850" y="2890838"/>
          <p14:tracePt t="26948" x="3790950" y="2890838"/>
          <p14:tracePt t="26955" x="3814763" y="2890838"/>
          <p14:tracePt t="26963" x="3840163" y="2890838"/>
          <p14:tracePt t="26970" x="3852863" y="2890838"/>
          <p14:tracePt t="26977" x="3878263" y="2890838"/>
          <p14:tracePt t="26992" x="3890963" y="2890838"/>
          <p14:tracePt t="27013" x="3902075" y="2890838"/>
          <p14:tracePt t="27019" x="3914775" y="2890838"/>
          <p14:tracePt t="27041" x="3927475" y="2890838"/>
          <p14:tracePt t="27077" x="3940175" y="2890838"/>
          <p14:tracePt t="27218" x="3952875" y="2890838"/>
          <p14:tracePt t="27225" x="3965575" y="2890838"/>
          <p14:tracePt t="27239" x="3978275" y="2890838"/>
          <p14:tracePt t="27246" x="3990975" y="2890838"/>
          <p14:tracePt t="27253" x="4002088" y="2890838"/>
          <p14:tracePt t="27261" x="4027488" y="2903538"/>
          <p14:tracePt t="27268" x="4052888" y="2903538"/>
          <p14:tracePt t="27276" x="4078288" y="2916238"/>
          <p14:tracePt t="27282" x="4103688" y="2928938"/>
          <p14:tracePt t="27289" x="4114800" y="2928938"/>
          <p14:tracePt t="27297" x="4127500" y="2928938"/>
          <p14:tracePt t="27304" x="4127500" y="2941638"/>
          <p14:tracePt t="27311" x="4140200" y="2941638"/>
          <p14:tracePt t="27325" x="4152900" y="2941638"/>
          <p14:tracePt t="27339" x="4152900" y="2952750"/>
          <p14:tracePt t="27353" x="4165600" y="2952750"/>
          <p14:tracePt t="31127" x="4165600" y="2965450"/>
          <p14:tracePt t="31142" x="4165600" y="2978150"/>
          <p14:tracePt t="31149" x="4152900" y="2978150"/>
          <p14:tracePt t="31155" x="4140200" y="2978150"/>
          <p14:tracePt t="31169" x="4127500" y="2990850"/>
          <p14:tracePt t="31192" x="4114800" y="2990850"/>
          <p14:tracePt t="31205" x="4114800" y="3003550"/>
          <p14:tracePt t="31212" x="4103688" y="3003550"/>
          <p14:tracePt t="31226" x="4090988" y="3003550"/>
          <p14:tracePt t="31233" x="4090988" y="3016250"/>
          <p14:tracePt t="31248" x="4090988" y="3028950"/>
          <p14:tracePt t="31254" x="4078288" y="3028950"/>
          <p14:tracePt t="31269" x="4065588" y="3041650"/>
          <p14:tracePt t="31284" x="4052888" y="3054350"/>
          <p14:tracePt t="31298" x="4040188" y="3065463"/>
          <p14:tracePt t="31305" x="4027488" y="3078163"/>
          <p14:tracePt t="31319" x="4014788" y="3078163"/>
          <p14:tracePt t="31326" x="4014788" y="3090863"/>
          <p14:tracePt t="31341" x="4002088" y="3103563"/>
          <p14:tracePt t="31347" x="3990975" y="3103563"/>
          <p14:tracePt t="31354" x="3990975" y="3116263"/>
          <p14:tracePt t="31368" x="3978275" y="3128963"/>
          <p14:tracePt t="31376" x="3965575" y="3154363"/>
          <p14:tracePt t="31383" x="3965575" y="3165475"/>
          <p14:tracePt t="31390" x="3965575" y="3190875"/>
          <p14:tracePt t="31397" x="3952875" y="3228975"/>
          <p14:tracePt t="31404" x="3940175" y="3254375"/>
          <p14:tracePt t="31411" x="3940175" y="3290888"/>
          <p14:tracePt t="31418" x="3940175" y="3328988"/>
          <p14:tracePt t="31425" x="3940175" y="3367088"/>
          <p14:tracePt t="31433" x="3927475" y="3390900"/>
          <p14:tracePt t="31440" x="3927475" y="3416300"/>
          <p14:tracePt t="31446" x="3927475" y="3454400"/>
          <p14:tracePt t="31453" x="3927475" y="3479800"/>
          <p14:tracePt t="31461" x="3927475" y="3516313"/>
          <p14:tracePt t="31467" x="3927475" y="3541713"/>
          <p14:tracePt t="31475" x="3927475" y="3567113"/>
          <p14:tracePt t="31483" x="3927475" y="3590925"/>
          <p14:tracePt t="31490" x="3927475" y="3629025"/>
          <p14:tracePt t="31497" x="3927475" y="3641725"/>
          <p14:tracePt t="31511" x="3927475" y="3654425"/>
          <p14:tracePt t="31518" x="3914775" y="3654425"/>
          <p14:tracePt t="31525" x="3914775" y="3667125"/>
          <p14:tracePt t="31546" x="3914775" y="3679825"/>
          <p14:tracePt t="31596" x="3914775" y="3667125"/>
          <p14:tracePt t="31603" x="3890963" y="3641725"/>
          <p14:tracePt t="31610" x="3878263" y="3603625"/>
          <p14:tracePt t="31617" x="3865563" y="3579813"/>
          <p14:tracePt t="31624" x="3840163" y="3529013"/>
          <p14:tracePt t="31633" x="3814763" y="3479800"/>
          <p14:tracePt t="31638" x="3790950" y="3416300"/>
          <p14:tracePt t="31645" x="3765550" y="3341688"/>
          <p14:tracePt t="31652" x="3740150" y="3278188"/>
          <p14:tracePt t="31659" x="3727450" y="3241675"/>
          <p14:tracePt t="31666" x="3727450" y="3216275"/>
          <p14:tracePt t="31673" x="3727450" y="3203575"/>
          <p14:tracePt t="31683" x="3727450" y="3190875"/>
          <p14:tracePt t="31688" x="3727450" y="3178175"/>
          <p14:tracePt t="31710" x="3727450" y="3165475"/>
          <p14:tracePt t="31823" x="3727450" y="3190875"/>
          <p14:tracePt t="31830" x="3740150" y="3241675"/>
          <p14:tracePt t="31837" x="3752850" y="3316288"/>
          <p14:tracePt t="31844" x="3778250" y="3416300"/>
          <p14:tracePt t="31851" x="3802063" y="3503613"/>
          <p14:tracePt t="31858" x="3814763" y="3590925"/>
          <p14:tracePt t="31866" x="3827463" y="3667125"/>
          <p14:tracePt t="31872" x="3827463" y="3741738"/>
          <p14:tracePt t="31880" x="3827463" y="3792538"/>
          <p14:tracePt t="31887" x="3827463" y="3829050"/>
          <p14:tracePt t="31894" x="3827463" y="3879850"/>
          <p14:tracePt t="31902" x="3827463" y="3916363"/>
          <p14:tracePt t="31908" x="3827463" y="3929063"/>
          <p14:tracePt t="31922" x="3827463" y="3941763"/>
          <p14:tracePt t="31936" x="3827463" y="3954463"/>
          <p14:tracePt t="32015" x="3840163" y="3941763"/>
          <p14:tracePt t="32022" x="3852863" y="3892550"/>
          <p14:tracePt t="32029" x="3865563" y="3829050"/>
          <p14:tracePt t="32035" x="3865563" y="3729038"/>
          <p14:tracePt t="32042" x="3865563" y="3603625"/>
          <p14:tracePt t="32049" x="3865563" y="3503613"/>
          <p14:tracePt t="32057" x="3865563" y="3403600"/>
          <p14:tracePt t="32064" x="3865563" y="3316288"/>
          <p14:tracePt t="32071" x="3865563" y="3241675"/>
          <p14:tracePt t="32079" x="3865563" y="3190875"/>
          <p14:tracePt t="32086" x="3865563" y="3128963"/>
          <p14:tracePt t="32093" x="3865563" y="3090863"/>
          <p14:tracePt t="32100" x="3865563" y="3065463"/>
          <p14:tracePt t="32107" x="3865563" y="3041650"/>
          <p14:tracePt t="32114" x="3865563" y="3016250"/>
          <p14:tracePt t="32121" x="3865563" y="3003550"/>
          <p14:tracePt t="32128" x="3865563" y="2990850"/>
          <p14:tracePt t="32156" x="3865563" y="2978150"/>
          <p14:tracePt t="32228" x="3852863" y="3003550"/>
          <p14:tracePt t="32234" x="3840163" y="3016250"/>
          <p14:tracePt t="32241" x="3827463" y="3065463"/>
          <p14:tracePt t="32248" x="3802063" y="3128963"/>
          <p14:tracePt t="32255" x="3778250" y="3216275"/>
          <p14:tracePt t="32263" x="3752850" y="3316288"/>
          <p14:tracePt t="32269" x="3740150" y="3429000"/>
          <p14:tracePt t="32277" x="3727450" y="3567113"/>
          <p14:tracePt t="32284" x="3727450" y="3667125"/>
          <p14:tracePt t="32292" x="3727450" y="3754438"/>
          <p14:tracePt t="32299" x="3727450" y="3816350"/>
          <p14:tracePt t="32306" x="3727450" y="3867150"/>
          <p14:tracePt t="32313" x="3727450" y="3905250"/>
          <p14:tracePt t="32320" x="3727450" y="3941763"/>
          <p14:tracePt t="32327" x="3727450" y="3967163"/>
          <p14:tracePt t="32334" x="3727450" y="3979863"/>
          <p14:tracePt t="32341" x="3727450" y="3992563"/>
          <p14:tracePt t="32398" x="3740150" y="3992563"/>
          <p14:tracePt t="32419" x="3752850" y="3992563"/>
          <p14:tracePt t="32426" x="3765550" y="3979863"/>
          <p14:tracePt t="32433" x="3778250" y="3929063"/>
          <p14:tracePt t="32441" x="3802063" y="3879850"/>
          <p14:tracePt t="32448" x="3814763" y="3792538"/>
          <p14:tracePt t="32455" x="3840163" y="3692525"/>
          <p14:tracePt t="32463" x="3852863" y="3567113"/>
          <p14:tracePt t="32469" x="3865563" y="3467100"/>
          <p14:tracePt t="32476" x="3865563" y="3328988"/>
          <p14:tracePt t="32484" x="3865563" y="3216275"/>
          <p14:tracePt t="32491" x="3852863" y="3116263"/>
          <p14:tracePt t="32498" x="3840163" y="3041650"/>
          <p14:tracePt t="32504" x="3827463" y="2990850"/>
          <p14:tracePt t="32512" x="3814763" y="2952750"/>
          <p14:tracePt t="32519" x="3814763" y="2928938"/>
          <p14:tracePt t="32526" x="3802063" y="2916238"/>
          <p14:tracePt t="32540" x="3802063" y="2903538"/>
          <p14:tracePt t="32547" x="3790950" y="2903538"/>
          <p14:tracePt t="32554" x="3790950" y="2890838"/>
          <p14:tracePt t="32561" x="3778250" y="2890838"/>
          <p14:tracePt t="32590" x="3765550" y="2890838"/>
          <p14:tracePt t="32597" x="3765550" y="2903538"/>
          <p14:tracePt t="32611" x="3740150" y="2916238"/>
          <p14:tracePt t="32618" x="3740150" y="2941638"/>
          <p14:tracePt t="32625" x="3714750" y="2990850"/>
          <p14:tracePt t="32633" x="3689350" y="3065463"/>
          <p14:tracePt t="32640" x="3665538" y="3190875"/>
          <p14:tracePt t="32646" x="3652838" y="3341688"/>
          <p14:tracePt t="32653" x="3652838" y="3490913"/>
          <p14:tracePt t="32661" x="3678238" y="3641725"/>
          <p14:tracePt t="32667" x="3702050" y="3779838"/>
          <p14:tracePt t="32674" x="3752850" y="3892550"/>
          <p14:tracePt t="32683" x="3765550" y="3967163"/>
          <p14:tracePt t="32689" x="3802063" y="4005263"/>
          <p14:tracePt t="32696" x="3827463" y="4041775"/>
          <p14:tracePt t="32703" x="3827463" y="4054475"/>
          <p14:tracePt t="32711" x="3840163" y="4067175"/>
          <p14:tracePt t="32774" x="3840163" y="4054475"/>
          <p14:tracePt t="32783" x="3814763" y="4017963"/>
          <p14:tracePt t="32789" x="3740150" y="3929063"/>
          <p14:tracePt t="32796" x="3614738" y="3741738"/>
          <p14:tracePt t="32803" x="3365500" y="3390900"/>
          <p14:tracePt t="32810" x="3065463" y="2978150"/>
          <p14:tracePt t="32817" x="2863850" y="2678113"/>
          <p14:tracePt t="32824" x="2676525" y="2452688"/>
          <p14:tracePt t="32832" x="2540000" y="2303463"/>
          <p14:tracePt t="32838" x="2427288" y="2190750"/>
          <p14:tracePt t="32845" x="2327275" y="2114550"/>
          <p14:tracePt t="32852" x="2227263" y="2039938"/>
          <p14:tracePt t="32859" x="2127250" y="1989138"/>
          <p14:tracePt t="32866" x="2051050" y="1965325"/>
          <p14:tracePt t="32873" x="1976438" y="1939925"/>
          <p14:tracePt t="32883" x="1925638" y="1927225"/>
          <p14:tracePt t="32888" x="1876425" y="1927225"/>
          <p14:tracePt t="32895" x="1851025" y="1927225"/>
          <p14:tracePt t="32916" x="1789113" y="1927225"/>
          <p14:tracePt t="32924" x="1776413" y="1927225"/>
          <p14:tracePt t="33699" x="1876425" y="2039938"/>
          <p14:tracePt t="33705" x="2063750" y="2239963"/>
          <p14:tracePt t="33712" x="2301875" y="2490788"/>
          <p14:tracePt t="33719" x="2489200" y="2716213"/>
          <p14:tracePt t="33726" x="2614613" y="2840038"/>
          <p14:tracePt t="33734" x="2776538" y="2965450"/>
          <p14:tracePt t="33741" x="2901950" y="3054350"/>
          <p14:tracePt t="33748" x="3014663" y="3141663"/>
          <p14:tracePt t="33755" x="3065463" y="3203575"/>
          <p14:tracePt t="33762" x="3101975" y="3228975"/>
          <p14:tracePt t="33769" x="3152775" y="3254375"/>
          <p14:tracePt t="33776" x="3189288" y="3278188"/>
          <p14:tracePt t="33783" x="3227388" y="3303588"/>
          <p14:tracePt t="33791" x="3265488" y="3316288"/>
          <p14:tracePt t="33799" x="3327400" y="3328988"/>
          <p14:tracePt t="33805" x="3389313" y="3341688"/>
          <p14:tracePt t="33812" x="3452813" y="3354388"/>
          <p14:tracePt t="33819" x="3489325" y="3354388"/>
          <p14:tracePt t="33826" x="3502025" y="3354388"/>
          <p14:tracePt t="33834" x="3514725" y="3354388"/>
          <p14:tracePt t="33840" x="3527425" y="3354388"/>
          <p14:tracePt t="33918" x="3527425" y="3367088"/>
          <p14:tracePt t="33997" x="3540125" y="3367088"/>
          <p14:tracePt t="48220" x="3478213" y="3341688"/>
          <p14:tracePt t="48227" x="3302000" y="3267075"/>
          <p14:tracePt t="48233" x="3014663" y="3103563"/>
          <p14:tracePt t="48241" x="2701925" y="2903538"/>
          <p14:tracePt t="48249" x="2501900" y="2790825"/>
          <p14:tracePt t="48256" x="2376488" y="2716213"/>
          <p14:tracePt t="48263" x="2289175" y="2678113"/>
          <p14:tracePt t="48270" x="2201863" y="2640013"/>
          <p14:tracePt t="48278" x="2127250" y="2616200"/>
          <p14:tracePt t="48284" x="2063750" y="2590800"/>
          <p14:tracePt t="48291" x="2001838" y="2578100"/>
          <p14:tracePt t="48298" x="1951038" y="2552700"/>
          <p14:tracePt t="48305" x="1876425" y="2552700"/>
          <p14:tracePt t="48312" x="1814513" y="2552700"/>
          <p14:tracePt t="48319" x="1701800" y="2540000"/>
          <p14:tracePt t="48326" x="1589088" y="2516188"/>
          <p14:tracePt t="48333" x="1489075" y="2516188"/>
          <p14:tracePt t="48341" x="1389063" y="2516188"/>
          <p14:tracePt t="48348" x="1276350" y="2503488"/>
          <p14:tracePt t="48355" x="1176338" y="2503488"/>
          <p14:tracePt t="48362" x="1038225" y="2503488"/>
          <p14:tracePt t="48369" x="900113" y="2503488"/>
          <p14:tracePt t="48376" x="776288" y="2503488"/>
          <p14:tracePt t="48383" x="687388" y="2503488"/>
          <p14:tracePt t="48390" x="612775" y="2503488"/>
          <p14:tracePt t="48397" x="563563" y="2516188"/>
          <p14:tracePt t="48404" x="525463" y="2516188"/>
          <p14:tracePt t="48412" x="487363" y="2527300"/>
          <p14:tracePt t="48418" x="463550" y="2527300"/>
          <p14:tracePt t="48425" x="438150" y="2540000"/>
          <p14:tracePt t="48432" x="412750" y="2540000"/>
          <p14:tracePt t="48440" x="387350" y="2552700"/>
          <p14:tracePt t="48454" x="363538" y="2552700"/>
          <p14:tracePt t="48476" x="350838" y="2552700"/>
          <p14:tracePt t="48539" x="350838" y="2565400"/>
          <p14:tracePt t="48547" x="374650" y="2590800"/>
          <p14:tracePt t="48554" x="425450" y="2627313"/>
          <p14:tracePt t="48562" x="525463" y="2703513"/>
          <p14:tracePt t="48568" x="625475" y="2803525"/>
          <p14:tracePt t="48575" x="776288" y="2903538"/>
          <p14:tracePt t="48582" x="938213" y="3016250"/>
          <p14:tracePt t="48589" x="1063625" y="3103563"/>
          <p14:tracePt t="48596" x="1189038" y="3165475"/>
          <p14:tracePt t="48604" x="1276350" y="3216275"/>
          <p14:tracePt t="48611" x="1363663" y="3241675"/>
          <p14:tracePt t="48617" x="1425575" y="3278188"/>
          <p14:tracePt t="48624" x="1476375" y="3303588"/>
          <p14:tracePt t="48631" x="1538288" y="3328988"/>
          <p14:tracePt t="48638" x="1576388" y="3341688"/>
          <p14:tracePt t="48646" x="1601788" y="3341688"/>
          <p14:tracePt t="48653" x="1612900" y="3341688"/>
          <p14:tracePt t="48662" x="1638300" y="3341688"/>
          <p14:tracePt t="48675" x="1651000" y="3341688"/>
          <p14:tracePt t="48703" x="1663700" y="3341688"/>
          <p14:tracePt t="48717" x="1676400" y="3341688"/>
          <p14:tracePt t="48724" x="1689100" y="3341688"/>
          <p14:tracePt t="48737" x="1701800" y="3328988"/>
          <p14:tracePt t="48746" x="1714500" y="3316288"/>
          <p14:tracePt t="48760" x="1725613" y="3303588"/>
          <p14:tracePt t="48774" x="1738313" y="3290888"/>
          <p14:tracePt t="48781" x="1738313" y="3267075"/>
          <p14:tracePt t="48788" x="1738313" y="3228975"/>
          <p14:tracePt t="48795" x="1738313" y="3190875"/>
          <p14:tracePt t="48802" x="1725613" y="3141663"/>
          <p14:tracePt t="48809" x="1701800" y="3090863"/>
          <p14:tracePt t="48816" x="1676400" y="3054350"/>
          <p14:tracePt t="48823" x="1625600" y="3016250"/>
          <p14:tracePt t="48830" x="1563688" y="2965450"/>
          <p14:tracePt t="48837" x="1489075" y="2916238"/>
          <p14:tracePt t="48845" x="1401763" y="2878138"/>
          <p14:tracePt t="48852" x="1325563" y="2852738"/>
          <p14:tracePt t="48859" x="1225550" y="2852738"/>
          <p14:tracePt t="48866" x="1112838" y="2852738"/>
          <p14:tracePt t="48873" x="976313" y="2852738"/>
          <p14:tracePt t="48881" x="850900" y="2878138"/>
          <p14:tracePt t="48888" x="725488" y="2903538"/>
          <p14:tracePt t="48895" x="625475" y="2941638"/>
          <p14:tracePt t="48912" x="487363" y="3028950"/>
          <p14:tracePt t="48915" x="425450" y="3054350"/>
          <p14:tracePt t="48922" x="387350" y="3090863"/>
          <p14:tracePt t="48930" x="338138" y="3141663"/>
          <p14:tracePt t="48936" x="312738" y="3178175"/>
          <p14:tracePt t="48944" x="287338" y="3216275"/>
          <p14:tracePt t="48951" x="274638" y="3254375"/>
          <p14:tracePt t="48959" x="274638" y="3278188"/>
          <p14:tracePt t="48966" x="274638" y="3341688"/>
          <p14:tracePt t="48972" x="287338" y="3416300"/>
          <p14:tracePt t="48980" x="325438" y="3516313"/>
          <p14:tracePt t="48987" x="400050" y="3641725"/>
          <p14:tracePt t="48994" x="474663" y="3741738"/>
          <p14:tracePt t="49001" x="600075" y="3841750"/>
          <p14:tracePt t="49008" x="738188" y="3929063"/>
          <p14:tracePt t="49015" x="925513" y="4005263"/>
          <p14:tracePt t="49022" x="1089025" y="4029075"/>
          <p14:tracePt t="49030" x="1276350" y="4041775"/>
          <p14:tracePt t="49036" x="1438275" y="4041775"/>
          <p14:tracePt t="49043" x="1576388" y="4041775"/>
          <p14:tracePt t="49051" x="1689100" y="4017963"/>
          <p14:tracePt t="49058" x="1763713" y="3992563"/>
          <p14:tracePt t="49065" x="1814513" y="3967163"/>
          <p14:tracePt t="49072" x="1838325" y="3954463"/>
          <p14:tracePt t="49079" x="1863725" y="3929063"/>
          <p14:tracePt t="49086" x="1876425" y="3929063"/>
          <p14:tracePt t="49093" x="1876425" y="3916363"/>
          <p14:tracePt t="49101" x="1876425" y="3905250"/>
          <p14:tracePt t="49107" x="1889125" y="3892550"/>
          <p14:tracePt t="49114" x="1889125" y="3867150"/>
          <p14:tracePt t="49121" x="1889125" y="3841750"/>
          <p14:tracePt t="49128" x="1889125" y="3803650"/>
          <p14:tracePt t="49135" x="1876425" y="3741738"/>
          <p14:tracePt t="49143" x="1838325" y="3654425"/>
          <p14:tracePt t="49150" x="1801813" y="3541713"/>
          <p14:tracePt t="49157" x="1725613" y="3454400"/>
          <p14:tracePt t="49165" x="1638300" y="3354388"/>
          <p14:tracePt t="49172" x="1550988" y="3267075"/>
          <p14:tracePt t="49178" x="1476375" y="3203575"/>
          <p14:tracePt t="49185" x="1412875" y="3165475"/>
          <p14:tracePt t="49192" x="1350963" y="3141663"/>
          <p14:tracePt t="49199" x="1289050" y="3116263"/>
          <p14:tracePt t="49207" x="1212850" y="3103563"/>
          <p14:tracePt t="49213" x="1138238" y="3103563"/>
          <p14:tracePt t="49221" x="1076325" y="3103563"/>
          <p14:tracePt t="49228" x="1000125" y="3128963"/>
          <p14:tracePt t="49235" x="925513" y="3154363"/>
          <p14:tracePt t="49242" x="876300" y="3178175"/>
          <p14:tracePt t="49250" x="838200" y="3190875"/>
          <p14:tracePt t="49257" x="800100" y="3216275"/>
          <p14:tracePt t="49264" x="787400" y="3228975"/>
          <p14:tracePt t="49271" x="776288" y="3254375"/>
          <p14:tracePt t="49277" x="763588" y="3267075"/>
          <p14:tracePt t="49285" x="750888" y="3290888"/>
          <p14:tracePt t="49292" x="738188" y="3316288"/>
          <p14:tracePt t="49306" x="738188" y="3354388"/>
          <p14:tracePt t="49313" x="738188" y="3403600"/>
          <p14:tracePt t="49320" x="738188" y="3454400"/>
          <p14:tracePt t="49328" x="763588" y="3554413"/>
          <p14:tracePt t="49334" x="825500" y="3667125"/>
          <p14:tracePt t="49341" x="887413" y="3754438"/>
          <p14:tracePt t="49349" x="963613" y="3841750"/>
          <p14:tracePt t="49356" x="1100138" y="3916363"/>
          <p14:tracePt t="49363" x="1263650" y="3992563"/>
          <p14:tracePt t="49370" x="1425575" y="4029075"/>
          <p14:tracePt t="49378" x="1601788" y="4079875"/>
          <p14:tracePt t="49384" x="1725613" y="4079875"/>
          <p14:tracePt t="49391" x="1851025" y="4079875"/>
          <p14:tracePt t="49398" x="1914525" y="4079875"/>
          <p14:tracePt t="49405" x="1989138" y="4054475"/>
          <p14:tracePt t="49413" x="2025650" y="4029075"/>
          <p14:tracePt t="49420" x="2051050" y="4017963"/>
          <p14:tracePt t="49427" x="2076450" y="4005263"/>
          <p14:tracePt t="49433" x="2089150" y="3992563"/>
          <p14:tracePt t="49441" x="2101850" y="3979863"/>
          <p14:tracePt t="49448" x="2101850" y="3967163"/>
          <p14:tracePt t="49455" x="2114550" y="3941763"/>
          <p14:tracePt t="49463" x="2114550" y="3929063"/>
          <p14:tracePt t="49469" x="2114550" y="3892550"/>
          <p14:tracePt t="49478" x="2101850" y="3803650"/>
          <p14:tracePt t="49484" x="2063750" y="3703638"/>
          <p14:tracePt t="49491" x="2001838" y="3590925"/>
          <p14:tracePt t="49498" x="1951038" y="3490913"/>
          <p14:tracePt t="49505" x="1889125" y="3416300"/>
          <p14:tracePt t="49512" x="1838325" y="3367088"/>
          <p14:tracePt t="49518" x="1789113" y="3316288"/>
          <p14:tracePt t="49525" x="1725613" y="3267075"/>
          <p14:tracePt t="49532" x="1663700" y="3216275"/>
          <p14:tracePt t="49540" x="1589088" y="3203575"/>
          <p14:tracePt t="49547" x="1501775" y="3154363"/>
          <p14:tracePt t="49555" x="1401763" y="3141663"/>
          <p14:tracePt t="49562" x="1276350" y="3116263"/>
          <p14:tracePt t="49569" x="1150938" y="3116263"/>
          <p14:tracePt t="49576" x="1025525" y="3116263"/>
          <p14:tracePt t="49583" x="900113" y="3116263"/>
          <p14:tracePt t="49590" x="800100" y="3116263"/>
          <p14:tracePt t="49597" x="712788" y="3128963"/>
          <p14:tracePt t="49604" x="650875" y="3141663"/>
          <p14:tracePt t="49612" x="612775" y="3154363"/>
          <p14:tracePt t="49618" x="574675" y="3165475"/>
          <p14:tracePt t="49625" x="563563" y="3165475"/>
          <p14:tracePt t="49632" x="538163" y="3178175"/>
          <p14:tracePt t="49639" x="525463" y="3190875"/>
          <p14:tracePt t="49646" x="512763" y="3203575"/>
          <p14:tracePt t="49654" x="512763" y="3216275"/>
          <p14:tracePt t="49662" x="500063" y="3216275"/>
          <p14:tracePt t="49682" x="500063" y="3228975"/>
          <p14:tracePt t="49725" x="512763" y="3241675"/>
          <p14:tracePt t="49732" x="538163" y="3254375"/>
          <p14:tracePt t="49739" x="587375" y="3254375"/>
          <p14:tracePt t="49746" x="650875" y="3267075"/>
          <p14:tracePt t="49754" x="712788" y="3267075"/>
          <p14:tracePt t="49762" x="776288" y="3267075"/>
          <p14:tracePt t="49768" x="863600" y="3267075"/>
          <p14:tracePt t="49775" x="938213" y="3241675"/>
          <p14:tracePt t="49782" x="1012825" y="3203575"/>
          <p14:tracePt t="49789" x="1050925" y="3178175"/>
          <p14:tracePt t="49796" x="1089025" y="3165475"/>
          <p14:tracePt t="49803" x="1100138" y="3154363"/>
          <p14:tracePt t="49811" x="1112838" y="3154363"/>
          <p14:tracePt t="49817" x="1112838" y="3141663"/>
          <p14:tracePt t="49838" x="1112838" y="3128963"/>
          <p14:tracePt t="53034" x="1112838" y="3178175"/>
          <p14:tracePt t="53041" x="1076325" y="3267075"/>
          <p14:tracePt t="53048" x="1050925" y="3354388"/>
          <p14:tracePt t="53055" x="1038225" y="3479800"/>
          <p14:tracePt t="53063" x="1025525" y="3590925"/>
          <p14:tracePt t="53071" x="1025525" y="3729038"/>
          <p14:tracePt t="53078" x="1025525" y="3854450"/>
          <p14:tracePt t="53084" x="1063625" y="4054475"/>
          <p14:tracePt t="53092" x="1125538" y="4254500"/>
          <p14:tracePt t="53098" x="1176338" y="4392613"/>
          <p14:tracePt t="53106" x="1225550" y="4567238"/>
          <p14:tracePt t="53113" x="1300163" y="4705350"/>
          <p14:tracePt t="53120" x="1363663" y="4843463"/>
          <p14:tracePt t="53127" x="1450975" y="4981575"/>
          <p14:tracePt t="53133" x="1550988" y="5130800"/>
          <p14:tracePt t="53141" x="1663700" y="5268913"/>
          <p14:tracePt t="53147" x="1789113" y="5443538"/>
          <p14:tracePt t="53155" x="1925638" y="5607050"/>
          <p14:tracePt t="53163" x="2038350" y="5707063"/>
          <p14:tracePt t="53170" x="2151063" y="5807075"/>
          <p14:tracePt t="53178" x="2314575" y="5907088"/>
          <p14:tracePt t="53184" x="2451100" y="5994400"/>
          <p14:tracePt t="53191" x="2614613" y="6081713"/>
          <p14:tracePt t="53198" x="2752725" y="6157913"/>
          <p14:tracePt t="53205" x="2889250" y="6207125"/>
          <p14:tracePt t="53213" x="3014663" y="6257925"/>
          <p14:tracePt t="53219" x="3152775" y="6307138"/>
          <p14:tracePt t="53227" x="3302000" y="6345238"/>
          <p14:tracePt t="53233" x="3452813" y="6370638"/>
          <p14:tracePt t="53240" x="3589338" y="6407150"/>
          <p14:tracePt t="53247" x="3714750" y="6470650"/>
          <p14:tracePt t="53254" x="3827463" y="6519863"/>
          <p14:tracePt t="53262" x="3952875" y="6557963"/>
          <p14:tracePt t="53269" x="4065588" y="6619875"/>
          <p14:tracePt t="53277" x="4152900" y="6657975"/>
          <p14:tracePt t="53283" x="4227513" y="6683375"/>
          <p14:tracePt t="53291" x="4265613" y="6696075"/>
          <p14:tracePt t="53297" x="4303713" y="6719888"/>
          <p14:tracePt t="53304" x="4340225" y="6745288"/>
          <p14:tracePt t="53312" x="4391025" y="6745288"/>
          <p14:tracePt t="53318" x="4416425" y="6770688"/>
          <p14:tracePt t="53326" x="4452938" y="6783388"/>
          <p14:tracePt t="53333" x="4503738" y="6796088"/>
          <p14:tracePt t="53339" x="4603750" y="6807200"/>
          <p14:tracePt t="53347" x="4703763" y="6845300"/>
          <p14:tracePt t="53831" x="5178425" y="6783388"/>
          <p14:tracePt t="53838" x="5378450" y="6732588"/>
          <p14:tracePt t="53844" x="5516563" y="6696075"/>
          <p14:tracePt t="53852" x="5616575" y="6670675"/>
          <p14:tracePt t="53860" x="5654675" y="6657975"/>
          <p14:tracePt t="53867" x="5678488" y="6645275"/>
          <p14:tracePt t="53873" x="5703888" y="6645275"/>
          <p14:tracePt t="53881" x="5716588" y="6632575"/>
          <p14:tracePt t="53888" x="5716588" y="6619875"/>
          <p14:tracePt t="53895" x="5729288" y="6619875"/>
          <p14:tracePt t="53916" x="5729288" y="6607175"/>
          <p14:tracePt t="54150" x="5716588" y="6607175"/>
          <p14:tracePt t="54157" x="5691188" y="6607175"/>
          <p14:tracePt t="54164" x="5678488" y="6594475"/>
          <p14:tracePt t="54172" x="5641975" y="6583363"/>
          <p14:tracePt t="54179" x="5616575" y="6570663"/>
          <p14:tracePt t="54186" x="5578475" y="6557963"/>
          <p14:tracePt t="54193" x="5554663" y="6545263"/>
          <p14:tracePt t="54200" x="5516563" y="6545263"/>
          <p14:tracePt t="54207" x="5491163" y="6545263"/>
          <p14:tracePt t="54214" x="5465763" y="6532563"/>
          <p14:tracePt t="54221" x="5454650" y="6532563"/>
          <p14:tracePt t="54228" x="5429250" y="6519863"/>
          <p14:tracePt t="54235" x="5416550" y="6519863"/>
          <p14:tracePt t="54243" x="5403850" y="6519863"/>
          <p14:tracePt t="54249" x="5378450" y="6519863"/>
          <p14:tracePt t="54256" x="5353050" y="6519863"/>
          <p14:tracePt t="54263" x="5341938" y="6519863"/>
          <p14:tracePt t="54271" x="5316538" y="6519863"/>
          <p14:tracePt t="54278" x="5303838" y="6519863"/>
          <p14:tracePt t="54285" x="5278438" y="6519863"/>
          <p14:tracePt t="54294" x="5241925" y="6519863"/>
          <p14:tracePt t="54299" x="5229225" y="6519863"/>
          <p14:tracePt t="54307" x="5203825" y="6519863"/>
          <p14:tracePt t="54313" x="5191125" y="6519863"/>
          <p14:tracePt t="54320" x="5165725" y="6532563"/>
          <p14:tracePt t="54327" x="5153025" y="6532563"/>
          <p14:tracePt t="54334" x="5141913" y="6532563"/>
          <p14:tracePt t="54343" x="5116513" y="6532563"/>
          <p14:tracePt t="54349" x="5103813" y="6532563"/>
          <p14:tracePt t="54362" x="5091113" y="6532563"/>
          <p14:tracePt t="54371" x="5078413" y="6532563"/>
          <p14:tracePt t="54378" x="5065713" y="6532563"/>
          <p14:tracePt t="54393" x="5053013" y="6532563"/>
          <p14:tracePt t="54420" x="5040313" y="6532563"/>
          <p14:tracePt t="54449" x="5040313" y="6519863"/>
          <p14:tracePt t="54533" x="5053013" y="6519863"/>
          <p14:tracePt t="54584" x="5065713" y="6507163"/>
          <p14:tracePt t="54612" x="5078413" y="6507163"/>
          <p14:tracePt t="54626" x="5091113" y="6507163"/>
          <p14:tracePt t="54633" x="5103813" y="6507163"/>
          <p14:tracePt t="54640" x="5129213" y="6519863"/>
          <p14:tracePt t="54647" x="5153025" y="6519863"/>
          <p14:tracePt t="54654" x="5178425" y="6532563"/>
          <p14:tracePt t="54661" x="5216525" y="6545263"/>
          <p14:tracePt t="54669" x="5241925" y="6557963"/>
          <p14:tracePt t="54677" x="5278438" y="6583363"/>
          <p14:tracePt t="54683" x="5316538" y="6594475"/>
          <p14:tracePt t="54691" x="5353050" y="6607175"/>
          <p14:tracePt t="54697" x="5416550" y="6632575"/>
          <p14:tracePt t="54704" x="5454650" y="6657975"/>
          <p14:tracePt t="54712" x="5491163" y="6670675"/>
          <p14:tracePt t="54718" x="5529263" y="6670675"/>
          <p14:tracePt t="54726" x="5565775" y="6683375"/>
          <p14:tracePt t="54732" x="5616575" y="6696075"/>
          <p14:tracePt t="54739" x="5641975" y="6707188"/>
          <p14:tracePt t="54747" x="5678488" y="6707188"/>
          <p14:tracePt t="54754" x="5703888" y="6707188"/>
          <p14:tracePt t="54764" x="5729288" y="6707188"/>
          <p14:tracePt t="54767" x="5767388" y="6707188"/>
          <p14:tracePt t="54776" x="5791200" y="6719888"/>
          <p14:tracePt t="54782" x="5816600" y="6719888"/>
          <p14:tracePt t="54789" x="5854700" y="6732588"/>
          <p14:tracePt t="54796" x="5878513" y="6732588"/>
          <p14:tracePt t="54804" x="5891213" y="6732588"/>
          <p14:tracePt t="54814" x="5903913" y="6732588"/>
          <p14:tracePt t="70018" x="5916613" y="6732588"/>
          <p14:tracePt t="70025" x="5954713" y="6719888"/>
          <p14:tracePt t="70033" x="5991225" y="6707188"/>
          <p14:tracePt t="70040" x="6029325" y="6696075"/>
          <p14:tracePt t="70047" x="6054725" y="6670675"/>
          <p14:tracePt t="70055" x="6078538" y="6670675"/>
          <p14:tracePt t="70062" x="6116638" y="6657975"/>
          <p14:tracePt t="70069" x="6129338" y="6657975"/>
          <p14:tracePt t="70076" x="6129338" y="6645275"/>
          <p14:tracePt t="70083" x="6142038" y="6645275"/>
          <p14:tracePt t="70090" x="6154738" y="6645275"/>
          <p14:tracePt t="70111" x="6154738" y="6632575"/>
          <p14:tracePt t="70118" x="6167438" y="6632575"/>
          <p14:tracePt t="70147" x="6180138" y="6632575"/>
          <p14:tracePt t="70154" x="6191250" y="6632575"/>
          <p14:tracePt t="70161" x="6216650" y="6632575"/>
          <p14:tracePt t="70168" x="6242050" y="6619875"/>
          <p14:tracePt t="70175" x="6280150" y="6619875"/>
          <p14:tracePt t="70182" x="6303963" y="6607175"/>
          <p14:tracePt t="70189" x="6329363" y="6607175"/>
          <p14:tracePt t="70196" x="6354763" y="6607175"/>
          <p14:tracePt t="70203" x="6380163" y="6594475"/>
          <p14:tracePt t="70210" x="6403975" y="6594475"/>
          <p14:tracePt t="70217" x="6429375" y="6594475"/>
          <p14:tracePt t="70224" x="6467475" y="6594475"/>
          <p14:tracePt t="70233" x="6503988" y="6594475"/>
          <p14:tracePt t="70239" x="6529388" y="6594475"/>
          <p14:tracePt t="70246" x="6567488" y="6583363"/>
          <p14:tracePt t="70253" x="6592888" y="6583363"/>
          <p14:tracePt t="70260" x="6629400" y="6570663"/>
          <p14:tracePt t="70267" x="6654800" y="6557963"/>
          <p14:tracePt t="70274" x="6680200" y="6557963"/>
          <p14:tracePt t="70281" x="6729413" y="6545263"/>
          <p14:tracePt t="70289" x="6767513" y="6532563"/>
          <p14:tracePt t="70295" x="6792913" y="6519863"/>
          <p14:tracePt t="70303" x="6816725" y="6519863"/>
          <p14:tracePt t="70309" x="6854825" y="6507163"/>
          <p14:tracePt t="70317" x="6880225" y="6494463"/>
          <p14:tracePt t="70323" x="6916738" y="6494463"/>
          <p14:tracePt t="70332" x="6942138" y="6483350"/>
          <p14:tracePt t="70339" x="6980238" y="6483350"/>
          <p14:tracePt t="70346" x="7016750" y="6483350"/>
          <p14:tracePt t="70352" x="7054850" y="6483350"/>
          <p14:tracePt t="70360" x="7080250" y="6483350"/>
          <p14:tracePt t="70367" x="7092950" y="6483350"/>
          <p14:tracePt t="70374" x="7105650" y="6483350"/>
          <p14:tracePt t="70388" x="7118350" y="6483350"/>
          <p14:tracePt t="70416" x="7129463" y="6483350"/>
          <p14:tracePt t="72270" x="7118350" y="6494463"/>
          <p14:tracePt t="72277" x="7105650" y="6519863"/>
          <p14:tracePt t="72284" x="7092950" y="6519863"/>
          <p14:tracePt t="72291" x="7080250" y="6532563"/>
          <p14:tracePt t="72298" x="7080250" y="6545263"/>
          <p14:tracePt t="72305" x="7067550" y="6557963"/>
          <p14:tracePt t="72319" x="7054850" y="6570663"/>
          <p14:tracePt t="72333" x="7054850" y="6583363"/>
          <p14:tracePt t="72340" x="7042150" y="6583363"/>
          <p14:tracePt t="72368" x="7042150" y="6594475"/>
          <p14:tracePt t="72375" x="7029450" y="6594475"/>
          <p14:tracePt t="72389" x="7016750" y="6607175"/>
          <p14:tracePt t="72405" x="7016750" y="6619875"/>
          <p14:tracePt t="72417" x="7016750" y="6632575"/>
          <p14:tracePt t="72425" x="7005638" y="6632575"/>
          <p14:tracePt t="72453" x="7005638" y="6645275"/>
          <p14:tracePt t="72495" x="6992938" y="6645275"/>
          <p14:tracePt t="72537" x="6992938" y="6657975"/>
          <p14:tracePt t="72939" x="7180263" y="6494463"/>
          <p14:tracePt t="72945" x="7567613" y="6207125"/>
          <p14:tracePt t="72954" x="7780338" y="6032500"/>
          <p14:tracePt t="72961" x="7967663" y="5881688"/>
          <p14:tracePt t="72966" x="8205788" y="5694363"/>
          <p14:tracePt t="72974" x="8343900" y="5568950"/>
          <p14:tracePt t="72981" x="8493125" y="5407025"/>
          <p14:tracePt t="72990" x="8580438" y="5318125"/>
          <p14:tracePt t="72995" x="8680450" y="5256213"/>
          <p14:tracePt t="73006" x="8705850" y="5218113"/>
          <p14:tracePt t="73009" x="8769350" y="5168900"/>
          <p14:tracePt t="73016" x="8818563" y="5143500"/>
          <p14:tracePt t="73024" x="8882063" y="5105400"/>
          <p14:tracePt t="73030" x="8969375" y="5068888"/>
          <p14:tracePt t="73038" x="9043988" y="5018088"/>
          <p14:tracePt t="73044" x="9118600" y="49815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892A88-855E-4BAB-848B-8A40597BAD3C}"/>
              </a:ext>
            </a:extLst>
          </p:cNvPr>
          <p:cNvSpPr txBox="1"/>
          <p:nvPr/>
        </p:nvSpPr>
        <p:spPr>
          <a:xfrm>
            <a:off x="971600" y="244878"/>
            <a:ext cx="7056784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ultrasonographic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evaluation</a:t>
            </a:r>
            <a:r>
              <a:rPr lang="it-IT" sz="3600" dirty="0">
                <a:solidFill>
                  <a:srgbClr val="FFC000"/>
                </a:solidFill>
              </a:rPr>
              <a:t> of </a:t>
            </a:r>
            <a:r>
              <a:rPr lang="it-IT" sz="3600" dirty="0" err="1">
                <a:solidFill>
                  <a:srgbClr val="FFC000"/>
                </a:solidFill>
              </a:rPr>
              <a:t>intracranial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hypertension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802E8E-6A20-4304-BCE3-FA79C3E89404}"/>
              </a:ext>
            </a:extLst>
          </p:cNvPr>
          <p:cNvSpPr txBox="1"/>
          <p:nvPr/>
        </p:nvSpPr>
        <p:spPr>
          <a:xfrm>
            <a:off x="395536" y="2492896"/>
            <a:ext cx="38164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/>
              <a:t>• </a:t>
            </a:r>
            <a:r>
              <a:rPr lang="it-IT" sz="1800" b="0" i="0" u="none" strike="noStrike" baseline="0" dirty="0" err="1"/>
              <a:t>reproducibility</a:t>
            </a:r>
            <a:r>
              <a:rPr lang="it-IT" sz="1800" b="0" i="0" u="none" strike="noStrike" baseline="0" dirty="0"/>
              <a:t> of </a:t>
            </a:r>
            <a:r>
              <a:rPr lang="it-IT" sz="1800" b="0" i="0" u="none" strike="noStrike" baseline="0" dirty="0" err="1"/>
              <a:t>measurements</a:t>
            </a:r>
            <a:endParaRPr lang="it-IT" sz="1800" b="0" i="0" u="none" strike="noStrike" baseline="0" dirty="0"/>
          </a:p>
          <a:p>
            <a:pPr algn="l"/>
            <a:endParaRPr lang="it-IT" sz="1800" b="0" i="0" u="none" strike="noStrike" baseline="0" dirty="0"/>
          </a:p>
          <a:p>
            <a:pPr algn="l"/>
            <a:r>
              <a:rPr lang="en-US" sz="1800" b="0" i="0" u="none" strike="noStrike" baseline="0" dirty="0"/>
              <a:t>• the non-invasive nature of the technique</a:t>
            </a:r>
          </a:p>
          <a:p>
            <a:pPr algn="l"/>
            <a:endParaRPr lang="en-US" sz="1800" b="0" i="0" u="none" strike="noStrike" baseline="0" dirty="0"/>
          </a:p>
          <a:p>
            <a:pPr algn="l"/>
            <a:r>
              <a:rPr lang="it-IT" sz="1800" b="0" i="0" u="none" strike="noStrike" baseline="0" dirty="0"/>
              <a:t>• ready </a:t>
            </a:r>
            <a:r>
              <a:rPr lang="it-IT" sz="1800" b="0" i="0" u="none" strike="noStrike" baseline="0" dirty="0" err="1"/>
              <a:t>availability</a:t>
            </a:r>
            <a:r>
              <a:rPr lang="it-IT" sz="1800" b="0" i="0" u="none" strike="noStrike" baseline="0" dirty="0"/>
              <a:t> and </a:t>
            </a:r>
            <a:r>
              <a:rPr lang="it-IT" sz="1800" b="0" i="0" u="none" strike="noStrike" baseline="0" dirty="0" err="1"/>
              <a:t>portability</a:t>
            </a:r>
            <a:r>
              <a:rPr lang="it-IT" sz="1800" b="0" i="0" u="none" strike="noStrike" baseline="0" dirty="0"/>
              <a:t> of </a:t>
            </a:r>
            <a:r>
              <a:rPr lang="it-IT" sz="1800" b="0" i="0" u="none" strike="noStrike" baseline="0" dirty="0" err="1"/>
              <a:t>equipment</a:t>
            </a:r>
            <a:endParaRPr lang="it-IT" sz="1800" b="0" i="0" u="none" strike="noStrike" baseline="0" dirty="0"/>
          </a:p>
          <a:p>
            <a:pPr algn="l"/>
            <a:endParaRPr lang="it-IT" sz="1800" b="0" i="0" u="none" strike="noStrike" baseline="0" dirty="0"/>
          </a:p>
          <a:p>
            <a:pPr algn="l"/>
            <a:r>
              <a:rPr lang="it-IT" sz="1800" b="0" i="0" u="none" strike="noStrike" baseline="0" dirty="0"/>
              <a:t>• </a:t>
            </a:r>
            <a:r>
              <a:rPr lang="it-IT" sz="1800" b="0" i="0" u="none" strike="noStrike" baseline="0" dirty="0" err="1"/>
              <a:t>rapid</a:t>
            </a:r>
            <a:r>
              <a:rPr lang="it-IT" sz="1800" b="0" i="0" u="none" strike="noStrike" baseline="0" dirty="0"/>
              <a:t> performance</a:t>
            </a:r>
          </a:p>
          <a:p>
            <a:pPr algn="l"/>
            <a:endParaRPr lang="it-IT" sz="1800" b="0" i="0" u="none" strike="noStrike" baseline="0" dirty="0"/>
          </a:p>
          <a:p>
            <a:pPr algn="l"/>
            <a:r>
              <a:rPr lang="it-IT" sz="1800" b="0" i="0" u="none" strike="noStrike" baseline="0" dirty="0"/>
              <a:t>• low costs</a:t>
            </a:r>
          </a:p>
          <a:p>
            <a:pPr algn="l"/>
            <a:endParaRPr lang="it-IT" sz="1800" b="0" i="0" u="none" strike="noStrike" baseline="0" dirty="0"/>
          </a:p>
          <a:p>
            <a:pPr algn="l"/>
            <a:r>
              <a:rPr lang="it-IT" sz="1800" b="0" i="0" u="none" strike="noStrike" baseline="0" dirty="0"/>
              <a:t>• </a:t>
            </a:r>
            <a:r>
              <a:rPr lang="it-IT" sz="1800" b="0" i="0" u="none" strike="noStrike" baseline="0" dirty="0" err="1"/>
              <a:t>avoidance</a:t>
            </a:r>
            <a:r>
              <a:rPr lang="it-IT" sz="1800" b="0" i="0" u="none" strike="noStrike" baseline="0" dirty="0"/>
              <a:t> of </a:t>
            </a:r>
            <a:r>
              <a:rPr lang="it-IT" sz="1800" b="0" i="0" u="none" strike="noStrike" baseline="0" dirty="0" err="1"/>
              <a:t>ionising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radiation</a:t>
            </a:r>
            <a:endParaRPr lang="it-IT" sz="1800" b="0" i="0" u="none" strike="noStrike" baseline="0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469F434-4C3E-4418-A482-9A946A38CE64}"/>
              </a:ext>
            </a:extLst>
          </p:cNvPr>
          <p:cNvCxnSpPr>
            <a:cxnSpLocks/>
          </p:cNvCxnSpPr>
          <p:nvPr/>
        </p:nvCxnSpPr>
        <p:spPr>
          <a:xfrm>
            <a:off x="4499992" y="2204864"/>
            <a:ext cx="0" cy="4408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CEFDAF-31EE-4F91-966A-9844E807A7D6}"/>
              </a:ext>
            </a:extLst>
          </p:cNvPr>
          <p:cNvSpPr txBox="1"/>
          <p:nvPr/>
        </p:nvSpPr>
        <p:spPr>
          <a:xfrm>
            <a:off x="2987824" y="164588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 err="1">
                <a:solidFill>
                  <a:srgbClr val="FFC000"/>
                </a:solidFill>
              </a:rPr>
              <a:t>Pros</a:t>
            </a:r>
            <a:r>
              <a:rPr lang="it-IT" sz="3600" dirty="0">
                <a:solidFill>
                  <a:srgbClr val="FFC000"/>
                </a:solidFill>
              </a:rPr>
              <a:t> and cons </a:t>
            </a:r>
            <a:endParaRPr lang="it-IT" sz="3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45BE9C-A67B-40CA-9D0A-4E1359EDAE0E}"/>
              </a:ext>
            </a:extLst>
          </p:cNvPr>
          <p:cNvSpPr txBox="1"/>
          <p:nvPr/>
        </p:nvSpPr>
        <p:spPr>
          <a:xfrm>
            <a:off x="4707531" y="2482315"/>
            <a:ext cx="3816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/>
              <a:t>• no consensus on </a:t>
            </a:r>
            <a:r>
              <a:rPr lang="it-IT" sz="1800" b="0" i="0" u="none" strike="noStrike" baseline="0" dirty="0" err="1"/>
              <a:t>threshold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limits</a:t>
            </a:r>
            <a:endParaRPr lang="it-IT" sz="1800" b="0" i="0" u="none" strike="noStrike" baseline="0" dirty="0"/>
          </a:p>
          <a:p>
            <a:pPr algn="l"/>
            <a:endParaRPr lang="en-US" sz="1800" b="0" i="0" u="none" strike="noStrike" baseline="0" dirty="0"/>
          </a:p>
          <a:p>
            <a:pPr algn="l"/>
            <a:r>
              <a:rPr lang="en-US" sz="1800" b="0" i="0" u="none" strike="noStrike" baseline="0" dirty="0"/>
              <a:t>• needs of specific </a:t>
            </a:r>
            <a:r>
              <a:rPr lang="en-US" sz="1800" b="0" i="0" u="none" strike="noStrike" baseline="0" dirty="0" err="1"/>
              <a:t>echographic</a:t>
            </a:r>
            <a:r>
              <a:rPr lang="en-US" sz="1800" b="0" i="0" u="none" strike="noStrike" baseline="0" dirty="0"/>
              <a:t> settings in order to avoid eye damage</a:t>
            </a:r>
          </a:p>
          <a:p>
            <a:pPr algn="l"/>
            <a:endParaRPr lang="it-IT" sz="1800" b="0" i="0" u="none" strike="noStrike" baseline="0" dirty="0"/>
          </a:p>
          <a:p>
            <a:pPr algn="l"/>
            <a:r>
              <a:rPr lang="it-IT" sz="1800" b="0" i="0" u="none" strike="noStrike" baseline="0" dirty="0"/>
              <a:t>•</a:t>
            </a:r>
            <a:r>
              <a:rPr lang="it-IT" sz="1800" b="0" i="0" u="none" strike="noStrike" baseline="0" dirty="0" err="1"/>
              <a:t>potential</a:t>
            </a:r>
            <a:r>
              <a:rPr lang="it-IT" sz="1800" b="0" i="0" u="none" strike="noStrike" baseline="0" dirty="0"/>
              <a:t> </a:t>
            </a:r>
            <a:r>
              <a:rPr lang="it-IT" sz="1800" b="0" i="0" u="none" strike="noStrike" baseline="0" dirty="0" err="1"/>
              <a:t>artifacts</a:t>
            </a:r>
            <a:endParaRPr lang="it-IT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9345086-FAFB-40BE-96A1-39A4489C7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4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22"/>
    </mc:Choice>
    <mc:Fallback>
      <p:transition spd="slow" advTm="11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70A367-64CF-4708-ADAF-9697770DDA18}"/>
              </a:ext>
            </a:extLst>
          </p:cNvPr>
          <p:cNvSpPr txBox="1"/>
          <p:nvPr/>
        </p:nvSpPr>
        <p:spPr>
          <a:xfrm>
            <a:off x="5834795" y="1037049"/>
            <a:ext cx="29136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/>
              <a:t>Acute onset Intracranial Hypertension </a:t>
            </a:r>
            <a:r>
              <a:rPr lang="en-US" sz="2400" dirty="0"/>
              <a:t>due to space occupying lesions (tumors, hemorrhagic or ischemic stroke, abscess, </a:t>
            </a:r>
            <a:r>
              <a:rPr lang="en-US" sz="2400" dirty="0" err="1"/>
              <a:t>etc</a:t>
            </a:r>
            <a:r>
              <a:rPr lang="en-US" sz="2400" dirty="0"/>
              <a:t>) can cause herniation of portions of brain with catastrophic consequences.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0A05CE-FBF1-41AF-80A8-A400CFAEA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83358"/>
            <a:ext cx="5155532" cy="53259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1A7E5C-21A1-42C0-B144-733FECCE0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5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5"/>
    </mc:Choice>
    <mc:Fallback>
      <p:transition spd="slow" advTm="3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stello, pietra&#10;&#10;Descrizione generata automaticamente">
            <a:extLst>
              <a:ext uri="{FF2B5EF4-FFF2-40B4-BE49-F238E27FC236}">
                <a16:creationId xmlns:a16="http://schemas.microsoft.com/office/drawing/2014/main" id="{63DFE3A4-FE38-42DA-B174-459B33979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 b="14736"/>
          <a:stretch/>
        </p:blipFill>
        <p:spPr>
          <a:xfrm>
            <a:off x="20" y="10"/>
            <a:ext cx="9143980" cy="42738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3259" y="4363271"/>
            <a:ext cx="650716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i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Thank you for your attention!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37BE33-B81B-47CB-B1C5-9A5B64EDE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"/>
    </mc:Choice>
    <mc:Fallback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7737BA5-1590-45AE-9BD8-C2A3CABCC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8"/>
          <a:stretch/>
        </p:blipFill>
        <p:spPr>
          <a:xfrm>
            <a:off x="1443364" y="1052736"/>
            <a:ext cx="6257272" cy="336467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0A29F5-174D-4D43-834E-B3222BDE0560}"/>
              </a:ext>
            </a:extLst>
          </p:cNvPr>
          <p:cNvSpPr txBox="1"/>
          <p:nvPr/>
        </p:nvSpPr>
        <p:spPr>
          <a:xfrm>
            <a:off x="232232" y="4778480"/>
            <a:ext cx="8489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+mj-lt"/>
              </a:rPr>
              <a:t>As ICP rises, a vicious cycle of further brain swelling and secondary brain injury occurs. This can result in compromised brain circulation causing cerebral </a:t>
            </a:r>
            <a:r>
              <a:rPr lang="en-US" sz="2000" dirty="0" err="1">
                <a:effectLst/>
                <a:latin typeface="+mj-lt"/>
              </a:rPr>
              <a:t>ischaemia</a:t>
            </a:r>
            <a:r>
              <a:rPr lang="en-US" sz="2000" dirty="0">
                <a:effectLst/>
                <a:latin typeface="+mj-lt"/>
              </a:rPr>
              <a:t>. 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effectLst/>
                <a:latin typeface="+mj-lt"/>
              </a:rPr>
              <a:t>Once the ICP equals the brain perfusion pressure, blood will be unable to enter the brain resulting in massive infarction.</a:t>
            </a:r>
            <a:endParaRPr lang="it-IT" sz="2000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529C9B-929F-4562-80D2-28D01702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2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2"/>
    </mc:Choice>
    <mc:Fallback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</a:t>
            </a:r>
            <a:endParaRPr lang="it-IT" sz="3600" dirty="0">
              <a:solidFill>
                <a:srgbClr val="FFC000"/>
              </a:solidFill>
            </a:endParaRP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70A367-64CF-4708-ADAF-9697770DDA18}"/>
              </a:ext>
            </a:extLst>
          </p:cNvPr>
          <p:cNvSpPr txBox="1"/>
          <p:nvPr/>
        </p:nvSpPr>
        <p:spPr>
          <a:xfrm>
            <a:off x="382180" y="927051"/>
            <a:ext cx="8352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 addition to acute causes of ICP rise, there are  subtle clinical cases of </a:t>
            </a:r>
            <a:r>
              <a:rPr lang="en-US" sz="2400" u="sng" dirty="0"/>
              <a:t>idiopathic intracranial hypertension syndromes </a:t>
            </a:r>
            <a:r>
              <a:rPr lang="en-US" sz="2400" dirty="0"/>
              <a:t>(IIHs) that can lead to irreversible neurological damage over time if not treated.</a:t>
            </a:r>
          </a:p>
          <a:p>
            <a:endParaRPr lang="en-US" sz="2400" dirty="0"/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85835E-CDC7-4583-A648-6DB250B71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57" y="2843129"/>
            <a:ext cx="6067910" cy="36862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3E1D13-8428-4547-A386-A35554765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6"/>
    </mc:Choice>
    <mc:Fallback>
      <p:transition spd="slow" advTm="5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Introduction-how</a:t>
            </a:r>
            <a:r>
              <a:rPr lang="it-IT" sz="3600" dirty="0">
                <a:solidFill>
                  <a:srgbClr val="FFC000"/>
                </a:solidFill>
              </a:rPr>
              <a:t> to </a:t>
            </a:r>
            <a:r>
              <a:rPr lang="it-IT" sz="3600" dirty="0" err="1">
                <a:solidFill>
                  <a:srgbClr val="FFC000"/>
                </a:solidFill>
              </a:rPr>
              <a:t>measure</a:t>
            </a:r>
            <a:r>
              <a:rPr lang="it-IT" sz="3600" dirty="0">
                <a:solidFill>
                  <a:srgbClr val="FFC000"/>
                </a:solidFill>
              </a:rPr>
              <a:t> ICP?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70A367-64CF-4708-ADAF-9697770DDA18}"/>
              </a:ext>
            </a:extLst>
          </p:cNvPr>
          <p:cNvSpPr txBox="1"/>
          <p:nvPr/>
        </p:nvSpPr>
        <p:spPr>
          <a:xfrm>
            <a:off x="395536" y="1652602"/>
            <a:ext cx="83529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Invasive methods to monitor ICP include:</a:t>
            </a:r>
          </a:p>
          <a:p>
            <a:r>
              <a:rPr lang="en-US" sz="2000" u="sng" dirty="0"/>
              <a:t>-intraventricular catheter</a:t>
            </a:r>
            <a:r>
              <a:rPr lang="en-US" sz="2000" dirty="0"/>
              <a:t>,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extraventricular</a:t>
            </a:r>
            <a:r>
              <a:rPr lang="en-US" sz="2000" dirty="0"/>
              <a:t> drain, </a:t>
            </a:r>
          </a:p>
          <a:p>
            <a:r>
              <a:rPr lang="en-US" sz="2000" dirty="0"/>
              <a:t>-intraparenchymal probes,</a:t>
            </a:r>
          </a:p>
          <a:p>
            <a:r>
              <a:rPr lang="en-US" sz="2000" dirty="0"/>
              <a:t>-subarachnoid bolts.</a:t>
            </a:r>
          </a:p>
          <a:p>
            <a:endParaRPr lang="en-US" sz="2000" dirty="0"/>
          </a:p>
          <a:p>
            <a:r>
              <a:rPr lang="en-US" sz="2000" dirty="0"/>
              <a:t>Nowadays, the intraventricular monitoring of ICP is considered as gold standard for ICP measurement.</a:t>
            </a:r>
          </a:p>
          <a:p>
            <a:endParaRPr lang="en-US" sz="2000" dirty="0"/>
          </a:p>
          <a:p>
            <a:r>
              <a:rPr lang="en-US" sz="2000" dirty="0"/>
              <a:t>While invasive methods of ICP monitoring give the advantage of precise and accurate measurements, placement of intra ventricular drain is associated with numerous complications such as difficult placement, </a:t>
            </a:r>
            <a:r>
              <a:rPr lang="en-US" sz="2000" dirty="0" err="1"/>
              <a:t>haemorrhage</a:t>
            </a:r>
            <a:r>
              <a:rPr lang="en-US" sz="2000" dirty="0"/>
              <a:t>, infections, incorrect placement as well as those related to sudden decompression.</a:t>
            </a:r>
          </a:p>
          <a:p>
            <a:endParaRPr lang="en-US" sz="2000" dirty="0"/>
          </a:p>
          <a:p>
            <a:endParaRPr lang="it-IT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B9AF3F-EBE8-4E85-A227-7BC0C2AA6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00"/>
    </mc:Choice>
    <mc:Fallback>
      <p:transition spd="slow" advTm="6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07704" y="188640"/>
            <a:ext cx="5544616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Introduction-how</a:t>
            </a:r>
            <a:r>
              <a:rPr lang="it-IT" sz="3600" dirty="0">
                <a:solidFill>
                  <a:srgbClr val="FFC000"/>
                </a:solidFill>
              </a:rPr>
              <a:t> to </a:t>
            </a:r>
            <a:r>
              <a:rPr lang="it-IT" sz="3600" dirty="0" err="1">
                <a:solidFill>
                  <a:srgbClr val="FFC000"/>
                </a:solidFill>
              </a:rPr>
              <a:t>measure</a:t>
            </a:r>
            <a:r>
              <a:rPr lang="it-IT" sz="3600" dirty="0">
                <a:solidFill>
                  <a:srgbClr val="FFC000"/>
                </a:solidFill>
              </a:rPr>
              <a:t> ICP?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919913-7FFE-4C9D-90D5-642A18133202}"/>
              </a:ext>
            </a:extLst>
          </p:cNvPr>
          <p:cNvSpPr/>
          <p:nvPr/>
        </p:nvSpPr>
        <p:spPr>
          <a:xfrm>
            <a:off x="395536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68CBEE-34A3-4B1D-A421-95E6B316451A}"/>
              </a:ext>
            </a:extLst>
          </p:cNvPr>
          <p:cNvSpPr txBox="1"/>
          <p:nvPr/>
        </p:nvSpPr>
        <p:spPr>
          <a:xfrm>
            <a:off x="395536" y="2171765"/>
            <a:ext cx="79928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The non‑invasive </a:t>
            </a:r>
            <a:r>
              <a:rPr lang="it-IT" sz="2400" dirty="0" err="1"/>
              <a:t>methods</a:t>
            </a:r>
            <a:r>
              <a:rPr lang="it-IT" sz="2400" dirty="0"/>
              <a:t> of monitoring ICP include: </a:t>
            </a:r>
          </a:p>
          <a:p>
            <a:endParaRPr lang="it-IT" sz="2400" dirty="0"/>
          </a:p>
          <a:p>
            <a:r>
              <a:rPr lang="it-IT" sz="2400" u="sng" dirty="0"/>
              <a:t>-</a:t>
            </a:r>
            <a:r>
              <a:rPr lang="it-IT" sz="2400" u="sng" dirty="0" err="1"/>
              <a:t>ultrasound</a:t>
            </a:r>
            <a:r>
              <a:rPr lang="it-IT" sz="2400" u="sng" dirty="0"/>
              <a:t> </a:t>
            </a:r>
            <a:r>
              <a:rPr lang="it-IT" sz="2400" u="sng" dirty="0" err="1"/>
              <a:t>measurement</a:t>
            </a:r>
            <a:r>
              <a:rPr lang="it-IT" sz="2400" u="sng" dirty="0"/>
              <a:t> of </a:t>
            </a:r>
            <a:r>
              <a:rPr lang="it-IT" sz="2400" u="sng" dirty="0" err="1"/>
              <a:t>optic</a:t>
            </a:r>
            <a:r>
              <a:rPr lang="it-IT" sz="2400" u="sng" dirty="0"/>
              <a:t> </a:t>
            </a:r>
            <a:r>
              <a:rPr lang="it-IT" sz="2400" u="sng" dirty="0" err="1"/>
              <a:t>nerve</a:t>
            </a:r>
            <a:r>
              <a:rPr lang="it-IT" sz="2400" u="sng" dirty="0"/>
              <a:t> </a:t>
            </a:r>
            <a:r>
              <a:rPr lang="it-IT" sz="2400" u="sng" dirty="0" err="1"/>
              <a:t>sheath</a:t>
            </a:r>
            <a:r>
              <a:rPr lang="it-IT" sz="2400" u="sng" dirty="0"/>
              <a:t> </a:t>
            </a:r>
            <a:r>
              <a:rPr lang="it-IT" sz="2400" u="sng" dirty="0" err="1"/>
              <a:t>diameter</a:t>
            </a:r>
            <a:r>
              <a:rPr lang="it-IT" sz="2400" u="sng" dirty="0"/>
              <a:t> (ONSD),</a:t>
            </a:r>
          </a:p>
          <a:p>
            <a:endParaRPr lang="it-IT" sz="2400" dirty="0"/>
          </a:p>
          <a:p>
            <a:r>
              <a:rPr lang="it-IT" sz="2400" dirty="0"/>
              <a:t>-MR </a:t>
            </a:r>
            <a:r>
              <a:rPr lang="it-IT" sz="2400" dirty="0" err="1"/>
              <a:t>measurement</a:t>
            </a:r>
            <a:r>
              <a:rPr lang="it-IT" sz="2400" dirty="0"/>
              <a:t> of ONSD,</a:t>
            </a:r>
          </a:p>
          <a:p>
            <a:endParaRPr lang="it-IT" sz="2400" dirty="0"/>
          </a:p>
          <a:p>
            <a:r>
              <a:rPr lang="it-IT" sz="2400" dirty="0"/>
              <a:t>-</a:t>
            </a:r>
            <a:r>
              <a:rPr lang="it-IT" sz="2400" dirty="0" err="1"/>
              <a:t>tympanic</a:t>
            </a:r>
            <a:r>
              <a:rPr lang="it-IT" sz="2400" dirty="0"/>
              <a:t> membrane </a:t>
            </a:r>
            <a:r>
              <a:rPr lang="it-IT" sz="2400" dirty="0" err="1"/>
              <a:t>displacement</a:t>
            </a:r>
            <a:r>
              <a:rPr lang="it-IT" sz="2400" dirty="0"/>
              <a:t>,</a:t>
            </a:r>
          </a:p>
          <a:p>
            <a:endParaRPr lang="it-IT" sz="2400" dirty="0"/>
          </a:p>
          <a:p>
            <a:r>
              <a:rPr lang="en-US" sz="2400" dirty="0"/>
              <a:t>-quantitative pupillometry and </a:t>
            </a:r>
            <a:r>
              <a:rPr lang="en-US" sz="2400" dirty="0" err="1"/>
              <a:t>opthalmodynamometry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E5E900-3317-4E06-B45D-EF7C56CA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3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94"/>
    </mc:Choice>
    <mc:Fallback>
      <p:transition spd="slow" advTm="4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051323" y="609600"/>
            <a:ext cx="3598607" cy="36428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Anatomical Background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158154-6213-447B-BCAC-498BBA594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5950"/>
            <a:ext cx="4572000" cy="308610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4FF972-B33E-4ED4-9FDB-7E9D21CA9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0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2"/>
    </mc:Choice>
    <mc:Fallback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644985" y="188640"/>
            <a:ext cx="5998046" cy="6463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FFC000"/>
                </a:solidFill>
              </a:rPr>
              <a:t>Anatomical</a:t>
            </a:r>
            <a:r>
              <a:rPr lang="it-IT" sz="3600" dirty="0">
                <a:solidFill>
                  <a:srgbClr val="FFC000"/>
                </a:solidFill>
              </a:rPr>
              <a:t> Background</a:t>
            </a:r>
          </a:p>
        </p:txBody>
      </p:sp>
      <p:sp>
        <p:nvSpPr>
          <p:cNvPr id="16386" name="AutoShape 2" descr="Risultati immagini per pupillometer"/>
          <p:cNvSpPr>
            <a:spLocks noChangeAspect="1" noChangeArrowheads="1"/>
          </p:cNvSpPr>
          <p:nvPr/>
        </p:nvSpPr>
        <p:spPr bwMode="auto">
          <a:xfrm>
            <a:off x="155575" y="-1919288"/>
            <a:ext cx="2305050" cy="4000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158154-6213-447B-BCAC-498BBA594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5" y="941832"/>
            <a:ext cx="4281724" cy="40907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FBEBCB-DB50-4737-9320-16259D566CA0}"/>
              </a:ext>
            </a:extLst>
          </p:cNvPr>
          <p:cNvSpPr txBox="1"/>
          <p:nvPr/>
        </p:nvSpPr>
        <p:spPr>
          <a:xfrm>
            <a:off x="422955" y="5500669"/>
            <a:ext cx="7992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Optic nerve sheath is an extension of the dura mater enclosing the optic nerve up to the back of the eye</a:t>
            </a:r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918CB19-6E3D-4693-B7E9-D6A33769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63301" r="47851"/>
          <a:stretch/>
        </p:blipFill>
        <p:spPr>
          <a:xfrm>
            <a:off x="161694" y="941832"/>
            <a:ext cx="4257705" cy="40907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71D735-31BD-4CDC-818B-CDDB96B643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" t="5064" r="7974" b="5064"/>
          <a:stretch/>
        </p:blipFill>
        <p:spPr>
          <a:xfrm>
            <a:off x="4724601" y="961195"/>
            <a:ext cx="4281724" cy="40907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DAE4EA-7F9A-4F88-8731-0DD533791E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82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67"/>
    </mc:Choice>
    <mc:Fallback>
      <p:transition spd="slow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40" x="3295650" y="6242050"/>
          <p14:tracePt t="15718" x="2814638" y="6169025"/>
          <p14:tracePt t="15725" x="2801938" y="5832475"/>
          <p14:tracePt t="15733" x="2801938" y="5581650"/>
          <p14:tracePt t="15739" x="2801938" y="5318125"/>
          <p14:tracePt t="15746" x="2776538" y="5118100"/>
          <p14:tracePt t="15753" x="2776538" y="4968875"/>
          <p14:tracePt t="15760" x="2752725" y="4868863"/>
          <p14:tracePt t="15769" x="2740025" y="4756150"/>
          <p14:tracePt t="15775" x="2727325" y="4667250"/>
          <p14:tracePt t="15782" x="2714625" y="4605338"/>
          <p14:tracePt t="15789" x="2714625" y="4554538"/>
          <p14:tracePt t="15797" x="2714625" y="4530725"/>
          <p14:tracePt t="15803" x="2714625" y="4492625"/>
          <p14:tracePt t="15810" x="2714625" y="4454525"/>
          <p14:tracePt t="15817" x="2714625" y="4430713"/>
          <p14:tracePt t="15824" x="2714625" y="4418013"/>
          <p14:tracePt t="15833" x="2714625" y="4392613"/>
          <p14:tracePt t="15845" x="2714625" y="4379913"/>
          <p14:tracePt t="15882" x="2714625" y="4367213"/>
          <p14:tracePt t="15931" x="2714625" y="4354513"/>
          <p14:tracePt t="15937" x="2714625" y="4341813"/>
          <p14:tracePt t="15945" x="2714625" y="4318000"/>
          <p14:tracePt t="15951" x="2714625" y="4305300"/>
          <p14:tracePt t="15958" x="2714625" y="4279900"/>
          <p14:tracePt t="15967" x="2714625" y="4267200"/>
          <p14:tracePt t="15974" x="2714625" y="4241800"/>
          <p14:tracePt t="15983" x="2714625" y="4217988"/>
          <p14:tracePt t="15988" x="2714625" y="4192588"/>
          <p14:tracePt t="15999" x="2714625" y="4179888"/>
          <p14:tracePt t="16002" x="2714625" y="4154488"/>
          <p14:tracePt t="16009" x="2714625" y="4129088"/>
          <p14:tracePt t="16016" x="2727325" y="4129088"/>
          <p14:tracePt t="16023" x="2740025" y="4105275"/>
          <p14:tracePt t="16030" x="2752725" y="4105275"/>
          <p14:tracePt t="16044" x="2752725" y="4092575"/>
          <p14:tracePt t="16058" x="2763838" y="4092575"/>
          <p14:tracePt t="16081" x="2789238" y="4092575"/>
          <p14:tracePt t="16095" x="2801938" y="4092575"/>
          <p14:tracePt t="16115" x="2814638" y="4092575"/>
          <p14:tracePt t="16129" x="2814638" y="4105275"/>
          <p14:tracePt t="16136" x="2827338" y="4105275"/>
          <p14:tracePt t="16143" x="2827338" y="4117975"/>
          <p14:tracePt t="16150" x="2840038" y="4117975"/>
          <p14:tracePt t="16179" x="2852738" y="4129088"/>
          <p14:tracePt t="16201" x="2863850" y="4141788"/>
          <p14:tracePt t="16215" x="2876550" y="4154488"/>
          <p14:tracePt t="16221" x="2889250" y="4154488"/>
          <p14:tracePt t="16235" x="2889250" y="4167188"/>
          <p14:tracePt t="16242" x="2901950" y="4179888"/>
          <p14:tracePt t="16264" x="2914650" y="4179888"/>
          <p14:tracePt t="16279" x="2914650" y="4192588"/>
          <p14:tracePt t="16300" x="2927350" y="4192588"/>
          <p14:tracePt t="16321" x="2940050" y="4192588"/>
          <p14:tracePt t="16363" x="2952750" y="4192588"/>
          <p14:tracePt t="16392" x="2963863" y="4192588"/>
          <p14:tracePt t="16414" x="2989263" y="4192588"/>
          <p14:tracePt t="16420" x="2989263" y="4179888"/>
          <p14:tracePt t="16427" x="3001963" y="4167188"/>
          <p14:tracePt t="16434" x="3014663" y="4167188"/>
          <p14:tracePt t="16441" x="3014663" y="4154488"/>
          <p14:tracePt t="16449" x="3027363" y="4154488"/>
          <p14:tracePt t="16462" x="3040063" y="4154488"/>
          <p14:tracePt t="16471" x="3040063" y="4141788"/>
          <p14:tracePt t="16477" x="3052763" y="4141788"/>
          <p14:tracePt t="16485" x="3052763" y="4129088"/>
          <p14:tracePt t="16499" x="3052763" y="4117975"/>
          <p14:tracePt t="16512" x="3065463" y="4105275"/>
          <p14:tracePt t="16527" x="3076575" y="4092575"/>
          <p14:tracePt t="16548" x="3076575" y="4067175"/>
          <p14:tracePt t="16555" x="3065463" y="4067175"/>
          <p14:tracePt t="16562" x="3065463" y="4054475"/>
          <p14:tracePt t="16570" x="3040063" y="4041775"/>
          <p14:tracePt t="16577" x="3014663" y="4029075"/>
          <p14:tracePt t="16584" x="2989263" y="4017963"/>
          <p14:tracePt t="16591" x="2963863" y="4017963"/>
          <p14:tracePt t="16599" x="2952750" y="4017963"/>
          <p14:tracePt t="16605" x="2914650" y="4017963"/>
          <p14:tracePt t="16612" x="2889250" y="4029075"/>
          <p14:tracePt t="16619" x="2876550" y="4041775"/>
          <p14:tracePt t="16626" x="2852738" y="4067175"/>
          <p14:tracePt t="16633" x="2840038" y="4079875"/>
          <p14:tracePt t="16640" x="2814638" y="4105275"/>
          <p14:tracePt t="16649" x="2801938" y="4129088"/>
          <p14:tracePt t="16654" x="2789238" y="4129088"/>
          <p14:tracePt t="16661" x="2789238" y="4154488"/>
          <p14:tracePt t="16669" x="2776538" y="4154488"/>
          <p14:tracePt t="16676" x="2776538" y="4167188"/>
          <p14:tracePt t="16690" x="2763838" y="4192588"/>
          <p14:tracePt t="16704" x="2752725" y="4205288"/>
          <p14:tracePt t="16711" x="2752725" y="4217988"/>
          <p14:tracePt t="16718" x="2752725" y="4230688"/>
          <p14:tracePt t="16726" x="2752725" y="4254500"/>
          <p14:tracePt t="16732" x="2752725" y="4279900"/>
          <p14:tracePt t="16739" x="2752725" y="4330700"/>
          <p14:tracePt t="16747" x="2763838" y="4354513"/>
          <p14:tracePt t="16753" x="2776538" y="4379913"/>
          <p14:tracePt t="16760" x="2789238" y="4405313"/>
          <p14:tracePt t="16767" x="2814638" y="4430713"/>
          <p14:tracePt t="16776" x="2827338" y="4454525"/>
          <p14:tracePt t="16783" x="2840038" y="4454525"/>
          <p14:tracePt t="16790" x="2840038" y="4467225"/>
          <p14:tracePt t="16797" x="2840038" y="4479925"/>
          <p14:tracePt t="16804" x="2852738" y="4479925"/>
          <p14:tracePt t="16818" x="2876550" y="4479925"/>
          <p14:tracePt t="16825" x="2901950" y="4479925"/>
          <p14:tracePt t="16833" x="2952750" y="4467225"/>
          <p14:tracePt t="16839" x="2989263" y="4430713"/>
          <p14:tracePt t="16846" x="3027363" y="4418013"/>
          <p14:tracePt t="16853" x="3076575" y="4367213"/>
          <p14:tracePt t="16860" x="3101975" y="4341813"/>
          <p14:tracePt t="16867" x="3140075" y="4292600"/>
          <p14:tracePt t="16884" x="3176588" y="4241800"/>
          <p14:tracePt t="16889" x="3189288" y="4205288"/>
          <p14:tracePt t="16896" x="3189288" y="4192588"/>
          <p14:tracePt t="16903" x="3201988" y="4167188"/>
          <p14:tracePt t="16910" x="3201988" y="4154488"/>
          <p14:tracePt t="16917" x="3201988" y="4129088"/>
          <p14:tracePt t="16924" x="3201988" y="4117975"/>
          <p14:tracePt t="16932" x="3201988" y="4105275"/>
          <p14:tracePt t="16938" x="3201988" y="4079875"/>
          <p14:tracePt t="16945" x="3201988" y="4041775"/>
          <p14:tracePt t="16952" x="3201988" y="4005263"/>
          <p14:tracePt t="16959" x="3165475" y="3967163"/>
          <p14:tracePt t="16966" x="3152775" y="3941763"/>
          <p14:tracePt t="16974" x="3127375" y="3916363"/>
          <p14:tracePt t="16982" x="3114675" y="3905250"/>
          <p14:tracePt t="16989" x="3089275" y="3892550"/>
          <p14:tracePt t="17002" x="3076575" y="3879850"/>
          <p14:tracePt t="17010" x="3065463" y="3879850"/>
          <p14:tracePt t="17016" x="3052763" y="3879850"/>
          <p14:tracePt t="17024" x="3040063" y="3879850"/>
          <p14:tracePt t="17032" x="3027363" y="3879850"/>
          <p14:tracePt t="17038" x="3014663" y="3879850"/>
          <p14:tracePt t="17045" x="2989263" y="3879850"/>
          <p14:tracePt t="17052" x="2976563" y="3892550"/>
          <p14:tracePt t="17059" x="2952750" y="3905250"/>
          <p14:tracePt t="17066" x="2927350" y="3929063"/>
          <p14:tracePt t="17074" x="2901950" y="3967163"/>
          <p14:tracePt t="17082" x="2863850" y="3992563"/>
          <p14:tracePt t="17088" x="2840038" y="4054475"/>
          <p14:tracePt t="17095" x="2801938" y="4129088"/>
          <p14:tracePt t="17102" x="2763838" y="4205288"/>
          <p14:tracePt t="17109" x="2727325" y="4279900"/>
          <p14:tracePt t="17116" x="2701925" y="4341813"/>
          <p14:tracePt t="17123" x="2689225" y="4379913"/>
          <p14:tracePt t="17132" x="2689225" y="4418013"/>
          <p14:tracePt t="17137" x="2676525" y="4454525"/>
          <p14:tracePt t="17144" x="2676525" y="4492625"/>
          <p14:tracePt t="17151" x="2676525" y="4518025"/>
          <p14:tracePt t="17158" x="2676525" y="4530725"/>
          <p14:tracePt t="17167" x="2663825" y="4543425"/>
          <p14:tracePt t="17173" x="2663825" y="4554538"/>
          <p14:tracePt t="17181" x="2663825" y="4567238"/>
          <p14:tracePt t="17194" x="2663825" y="4579938"/>
          <p14:tracePt t="17215" x="2663825" y="4592638"/>
          <p14:tracePt t="17250" x="2663825" y="4605338"/>
          <p14:tracePt t="17264" x="2676525" y="4618038"/>
          <p14:tracePt t="17293" x="2689225" y="4618038"/>
          <p14:tracePt t="17301" x="2714625" y="4618038"/>
          <p14:tracePt t="17308" x="2740025" y="4618038"/>
          <p14:tracePt t="17315" x="2763838" y="4618038"/>
          <p14:tracePt t="17321" x="2789238" y="4605338"/>
          <p14:tracePt t="17328" x="2801938" y="4592638"/>
          <p14:tracePt t="17336" x="2840038" y="4592638"/>
          <p14:tracePt t="17342" x="2852738" y="4567238"/>
          <p14:tracePt t="17350" x="2863850" y="4567238"/>
          <p14:tracePt t="17357" x="2876550" y="4554538"/>
          <p14:tracePt t="17365" x="2889250" y="4543425"/>
          <p14:tracePt t="17372" x="2914650" y="4518025"/>
          <p14:tracePt t="17379" x="2914650" y="4505325"/>
          <p14:tracePt t="17386" x="2927350" y="4492625"/>
          <p14:tracePt t="17393" x="2927350" y="4454525"/>
          <p14:tracePt t="17400" x="2927350" y="4430713"/>
          <p14:tracePt t="17407" x="2940050" y="4418013"/>
          <p14:tracePt t="17415" x="2940050" y="4392613"/>
          <p14:tracePt t="17421" x="2940050" y="4367213"/>
          <p14:tracePt t="17435" x="2940050" y="4354513"/>
          <p14:tracePt t="17449" x="2940050" y="4341813"/>
          <p14:tracePt t="17470" x="2940050" y="4330700"/>
          <p14:tracePt t="17485" x="2940050" y="4318000"/>
          <p14:tracePt t="17883" x="2927350" y="4330700"/>
          <p14:tracePt t="17890" x="2914650" y="4330700"/>
          <p14:tracePt t="17897" x="2914650" y="4341813"/>
          <p14:tracePt t="17904" x="2901950" y="4341813"/>
          <p14:tracePt t="17910" x="2901950" y="4354513"/>
          <p14:tracePt t="17932" x="2889250" y="4367213"/>
          <p14:tracePt t="17938" x="2889250" y="4379913"/>
          <p14:tracePt t="17953" x="2889250" y="4392613"/>
          <p14:tracePt t="17960" x="2876550" y="4392613"/>
          <p14:tracePt t="17966" x="2876550" y="4418013"/>
          <p14:tracePt t="17982" x="2863850" y="4430713"/>
          <p14:tracePt t="17996" x="2863850" y="4443413"/>
          <p14:tracePt t="18017" x="2863850" y="4454525"/>
          <p14:tracePt t="18032" x="2863850" y="4467225"/>
          <p14:tracePt t="18059" x="2852738" y="4467225"/>
          <p14:tracePt t="18066" x="2852738" y="4479925"/>
          <p14:tracePt t="18102" x="2840038" y="4479925"/>
          <p14:tracePt t="18109" x="2840038" y="4492625"/>
          <p14:tracePt t="18131" x="2814638" y="4518025"/>
          <p14:tracePt t="18144" x="2801938" y="4530725"/>
          <p14:tracePt t="18151" x="2789238" y="4554538"/>
          <p14:tracePt t="18165" x="2776538" y="4579938"/>
          <p14:tracePt t="18181" x="2763838" y="4579938"/>
          <p14:tracePt t="18187" x="2763838" y="4592638"/>
          <p14:tracePt t="18209" x="2763838" y="4605338"/>
          <p14:tracePt t="18244" x="2763838" y="4618038"/>
          <p14:tracePt t="18570" x="2763838" y="4605338"/>
          <p14:tracePt t="18606" x="2763838" y="4592638"/>
          <p14:tracePt t="18634" x="2763838" y="4579938"/>
          <p14:tracePt t="18677" x="2763838" y="4567238"/>
          <p14:tracePt t="18684" x="2763838" y="4554538"/>
          <p14:tracePt t="18698" x="2763838" y="4543425"/>
          <p14:tracePt t="18705" x="2763838" y="4518025"/>
          <p14:tracePt t="18713" x="2763838" y="4505325"/>
          <p14:tracePt t="18719" x="2763838" y="4492625"/>
          <p14:tracePt t="18726" x="2776538" y="4467225"/>
          <p14:tracePt t="18740" x="2789238" y="4454525"/>
          <p14:tracePt t="18749" x="2789238" y="4443413"/>
          <p14:tracePt t="18754" x="2789238" y="4430713"/>
          <p14:tracePt t="18777" x="2789238" y="4418013"/>
          <p14:tracePt t="18797" x="2789238" y="4405313"/>
          <p14:tracePt t="18833" x="2789238" y="4392613"/>
          <p14:tracePt t="18847" x="2789238" y="4379913"/>
          <p14:tracePt t="18861" x="2801938" y="4379913"/>
          <p14:tracePt t="18868" x="2801938" y="4367213"/>
          <p14:tracePt t="18883" x="2801938" y="4354513"/>
          <p14:tracePt t="18898" x="2814638" y="4341813"/>
          <p14:tracePt t="18904" x="2814638" y="4330700"/>
          <p14:tracePt t="18911" x="2827338" y="4318000"/>
          <p14:tracePt t="18925" x="2827338" y="4305300"/>
          <p14:tracePt t="18932" x="2827338" y="4292600"/>
          <p14:tracePt t="18946" x="2840038" y="4279900"/>
          <p14:tracePt t="18974" x="2840038" y="4267200"/>
          <p14:tracePt t="19003" x="2852738" y="4254500"/>
          <p14:tracePt t="19025" x="2852738" y="4241800"/>
          <p14:tracePt t="19066" x="2852738" y="4230688"/>
          <p14:tracePt t="19082" x="2863850" y="4217988"/>
          <p14:tracePt t="19096" x="2863850" y="4192588"/>
          <p14:tracePt t="19103" x="2876550" y="4179888"/>
          <p14:tracePt t="19110" x="2876550" y="4167188"/>
          <p14:tracePt t="19117" x="2889250" y="4129088"/>
          <p14:tracePt t="19132" x="2889250" y="4117975"/>
          <p14:tracePt t="19137" x="2901950" y="4092575"/>
          <p14:tracePt t="19144" x="2901950" y="4079875"/>
          <p14:tracePt t="19152" x="2901950" y="4067175"/>
          <p14:tracePt t="19159" x="2901950" y="4054475"/>
          <p14:tracePt t="19166" x="2901950" y="4041775"/>
          <p14:tracePt t="19173" x="2914650" y="4029075"/>
          <p14:tracePt t="19182" x="2914650" y="4017963"/>
          <p14:tracePt t="19188" x="2927350" y="4005263"/>
          <p14:tracePt t="19202" x="2927350" y="3992563"/>
          <p14:tracePt t="19216" x="2940050" y="3979863"/>
          <p14:tracePt t="19231" x="2940050" y="3967163"/>
          <p14:tracePt t="19237" x="2940050" y="3954463"/>
          <p14:tracePt t="19251" x="2940050" y="3941763"/>
          <p14:tracePt t="19265" x="2940050" y="3929063"/>
          <p14:tracePt t="19272" x="2940050" y="3916363"/>
          <p14:tracePt t="19281" x="2952750" y="3892550"/>
          <p14:tracePt t="19287" x="2952750" y="3867150"/>
          <p14:tracePt t="19294" x="2963863" y="3829050"/>
          <p14:tracePt t="19302" x="2963863" y="3816350"/>
          <p14:tracePt t="19308" x="2963863" y="3792538"/>
          <p14:tracePt t="19316" x="2976563" y="3767138"/>
          <p14:tracePt t="19323" x="2976563" y="3741738"/>
          <p14:tracePt t="19329" x="2989263" y="3729038"/>
          <p14:tracePt t="19337" x="2989263" y="3716338"/>
          <p14:tracePt t="19344" x="3001963" y="3679825"/>
          <p14:tracePt t="19350" x="3001963" y="3667125"/>
          <p14:tracePt t="19357" x="3014663" y="3654425"/>
          <p14:tracePt t="19365" x="3014663" y="3629025"/>
          <p14:tracePt t="19387" x="3014663" y="3616325"/>
          <p14:tracePt t="19401" x="3014663" y="3603625"/>
          <p14:tracePt t="19428" x="3014663" y="3590925"/>
          <p14:tracePt t="19436" x="3014663" y="3579813"/>
          <p14:tracePt t="19450" x="3014663" y="3567113"/>
          <p14:tracePt t="19456" x="3014663" y="3541713"/>
          <p14:tracePt t="19464" x="3027363" y="3529013"/>
          <p14:tracePt t="19470" x="3027363" y="3516313"/>
          <p14:tracePt t="19478" x="3040063" y="3490913"/>
          <p14:tracePt t="19486" x="3040063" y="3479800"/>
          <p14:tracePt t="19493" x="3052763" y="3467100"/>
          <p14:tracePt t="19500" x="3052763" y="3454400"/>
          <p14:tracePt t="19506" x="3052763" y="3441700"/>
          <p14:tracePt t="19515" x="3065463" y="3429000"/>
          <p14:tracePt t="19528" x="3065463" y="3416300"/>
          <p14:tracePt t="19549" x="3065463" y="3403600"/>
          <p14:tracePt t="19556" x="3076575" y="3403600"/>
          <p14:tracePt t="19563" x="3076575" y="3390900"/>
          <p14:tracePt t="19570" x="3076575" y="3378200"/>
          <p14:tracePt t="19577" x="3089275" y="3354388"/>
          <p14:tracePt t="19585" x="3114675" y="3328988"/>
          <p14:tracePt t="19591" x="3114675" y="3316288"/>
          <p14:tracePt t="19599" x="3140075" y="3290888"/>
          <p14:tracePt t="19606" x="3140075" y="3278188"/>
          <p14:tracePt t="19613" x="3140075" y="3267075"/>
          <p14:tracePt t="19620" x="3152775" y="3267075"/>
          <p14:tracePt t="19627" x="3152775" y="3254375"/>
          <p14:tracePt t="19634" x="3165475" y="3254375"/>
          <p14:tracePt t="19641" x="3165475" y="3241675"/>
          <p14:tracePt t="19676" x="3165475" y="3228975"/>
          <p14:tracePt t="19684" x="3176588" y="3228975"/>
          <p14:tracePt t="19691" x="3176588" y="3216275"/>
          <p14:tracePt t="19705" x="3176588" y="3203575"/>
          <p14:tracePt t="19712" x="3201988" y="3178175"/>
          <p14:tracePt t="19719" x="3201988" y="3154363"/>
          <p14:tracePt t="19726" x="3214688" y="3128963"/>
          <p14:tracePt t="19733" x="3227388" y="3116263"/>
          <p14:tracePt t="19747" x="3227388" y="3103563"/>
          <p14:tracePt t="19761" x="3240088" y="3090863"/>
          <p14:tracePt t="19775" x="3240088" y="3078163"/>
          <p14:tracePt t="19804" x="3240088" y="3065463"/>
          <p14:tracePt t="19868" x="3240088" y="3054350"/>
          <p14:tracePt t="19903" x="3240088" y="3041650"/>
          <p14:tracePt t="19918" x="3240088" y="3028950"/>
          <p14:tracePt t="19925" x="3252788" y="3028950"/>
          <p14:tracePt t="19939" x="3265488" y="3016250"/>
          <p14:tracePt t="19960" x="3265488" y="3003550"/>
          <p14:tracePt t="19974" x="3276600" y="2978150"/>
          <p14:tracePt t="19989" x="3276600" y="2965450"/>
          <p14:tracePt t="20010" x="3289300" y="2952750"/>
          <p14:tracePt t="20024" x="3289300" y="2941638"/>
          <p14:tracePt t="20031" x="3289300" y="2928938"/>
          <p14:tracePt t="20038" x="3302000" y="2928938"/>
          <p14:tracePt t="20045" x="3314700" y="2916238"/>
          <p14:tracePt t="20052" x="3314700" y="2890838"/>
          <p14:tracePt t="20059" x="3340100" y="2852738"/>
          <p14:tracePt t="20066" x="3365500" y="2816225"/>
          <p14:tracePt t="20073" x="3376613" y="2778125"/>
          <p14:tracePt t="20082" x="3402013" y="2752725"/>
          <p14:tracePt t="20088" x="3414713" y="2740025"/>
          <p14:tracePt t="20095" x="3427413" y="2716213"/>
          <p14:tracePt t="20102" x="3452813" y="2703513"/>
          <p14:tracePt t="20109" x="3465513" y="2690813"/>
          <p14:tracePt t="20123" x="3465513" y="2678113"/>
          <p14:tracePt t="20132" x="3465513" y="2665413"/>
          <p14:tracePt t="20137" x="3478213" y="2665413"/>
          <p14:tracePt t="20152" x="3478213" y="2652713"/>
          <p14:tracePt t="20173" x="3489325" y="2652713"/>
          <p14:tracePt t="20180" x="3489325" y="2640013"/>
          <p14:tracePt t="20471" x="3478213" y="2640013"/>
          <p14:tracePt t="20486" x="3465513" y="2652713"/>
          <p14:tracePt t="20500" x="3452813" y="2652713"/>
          <p14:tracePt t="20514" x="3440113" y="2652713"/>
          <p14:tracePt t="20522" x="3440113" y="2665413"/>
          <p14:tracePt t="20528" x="3427413" y="2665413"/>
          <p14:tracePt t="20535" x="3427413" y="2678113"/>
          <p14:tracePt t="20543" x="3414713" y="2678113"/>
          <p14:tracePt t="20549" x="3402013" y="2678113"/>
          <p14:tracePt t="20565" x="3389313" y="2678113"/>
          <p14:tracePt t="20593" x="3376613" y="2678113"/>
          <p14:tracePt t="20628" x="3365500" y="2665413"/>
          <p14:tracePt t="20649" x="3352800" y="2665413"/>
          <p14:tracePt t="20655" x="3352800" y="2652713"/>
          <p14:tracePt t="20670" x="3352800" y="2640013"/>
          <p14:tracePt t="20677" x="3352800" y="2627313"/>
          <p14:tracePt t="20685" x="3352800" y="2616200"/>
          <p14:tracePt t="20699" x="3352800" y="2603500"/>
          <p14:tracePt t="20706" x="3352800" y="2590800"/>
          <p14:tracePt t="20714" x="3352800" y="2578100"/>
          <p14:tracePt t="20727" x="3352800" y="2565400"/>
          <p14:tracePt t="20734" x="3352800" y="2540000"/>
          <p14:tracePt t="20748" x="3352800" y="2527300"/>
          <p14:tracePt t="20762" x="3352800" y="2516188"/>
          <p14:tracePt t="20776" x="3352800" y="2503488"/>
          <p14:tracePt t="20784" x="3352800" y="2490788"/>
          <p14:tracePt t="20812" x="3352800" y="2478088"/>
          <p14:tracePt t="20847" x="3352800" y="2465388"/>
          <p14:tracePt t="21011" x="3352800" y="2452688"/>
          <p14:tracePt t="21025" x="3352800" y="2439988"/>
          <p14:tracePt t="21046" x="3352800" y="2427288"/>
          <p14:tracePt t="21053" x="3352800" y="2403475"/>
          <p14:tracePt t="21067" x="3365500" y="2390775"/>
          <p14:tracePt t="21074" x="3365500" y="2378075"/>
          <p14:tracePt t="21081" x="3365500" y="2365375"/>
          <p14:tracePt t="21097" x="3365500" y="2352675"/>
          <p14:tracePt t="21110" x="3365500" y="2339975"/>
          <p14:tracePt t="21117" x="3365500" y="2327275"/>
          <p14:tracePt t="21145" x="3365500" y="2314575"/>
          <p14:tracePt t="21173" x="3376613" y="2314575"/>
          <p14:tracePt t="21181" x="3376613" y="2303463"/>
          <p14:tracePt t="21196" x="3376613" y="2290763"/>
          <p14:tracePt t="21203" x="3389313" y="2278063"/>
          <p14:tracePt t="21217" x="3402013" y="2278063"/>
          <p14:tracePt t="21224" x="3402013" y="2265363"/>
          <p14:tracePt t="21252" x="3402013" y="2252663"/>
          <p14:tracePt t="21294" x="3402013" y="2239963"/>
          <p14:tracePt t="21358" x="3402013" y="2227263"/>
          <p14:tracePt t="21380" x="3402013" y="2214563"/>
          <p14:tracePt t="21401" x="3402013" y="2201863"/>
          <p14:tracePt t="21415" x="3402013" y="2178050"/>
          <p14:tracePt t="21430" x="3402013" y="2165350"/>
          <p14:tracePt t="21443" x="3402013" y="2139950"/>
          <p14:tracePt t="21457" x="3402013" y="2127250"/>
          <p14:tracePt t="21478" x="3402013" y="2114550"/>
          <p14:tracePt t="21493" x="3402013" y="2101850"/>
          <p14:tracePt t="21500" x="3402013" y="2089150"/>
          <p14:tracePt t="21507" x="3402013" y="2078038"/>
          <p14:tracePt t="21515" x="3402013" y="2039938"/>
          <p14:tracePt t="21521" x="3402013" y="2001838"/>
          <p14:tracePt t="21529" x="3402013" y="1978025"/>
          <p14:tracePt t="21536" x="3402013" y="1952625"/>
          <p14:tracePt t="21543" x="3402013" y="1927225"/>
          <p14:tracePt t="21550" x="3414713" y="1901825"/>
          <p14:tracePt t="21556" x="3414713" y="1889125"/>
          <p14:tracePt t="21571" x="3414713" y="1876425"/>
          <p14:tracePt t="21577" x="3414713" y="1865313"/>
          <p14:tracePt t="21592" x="3414713" y="1852613"/>
          <p14:tracePt t="21628" x="3414713" y="1839913"/>
          <p14:tracePt t="21699" x="3414713" y="1852613"/>
          <p14:tracePt t="21706" x="3414713" y="1876425"/>
          <p14:tracePt t="21713" x="3414713" y="1901825"/>
          <p14:tracePt t="21720" x="3414713" y="1939925"/>
          <p14:tracePt t="21727" x="3402013" y="1989138"/>
          <p14:tracePt t="21734" x="3389313" y="2039938"/>
          <p14:tracePt t="21741" x="3365500" y="2089150"/>
          <p14:tracePt t="21748" x="3340100" y="2190750"/>
          <p14:tracePt t="21755" x="3302000" y="2278063"/>
          <p14:tracePt t="21763" x="3265488" y="2365375"/>
          <p14:tracePt t="21769" x="3214688" y="2452688"/>
          <p14:tracePt t="21776" x="3176588" y="2540000"/>
          <p14:tracePt t="21783" x="3140075" y="2616200"/>
          <p14:tracePt t="21791" x="3101975" y="2678113"/>
          <p14:tracePt t="21799" x="3076575" y="2728913"/>
          <p14:tracePt t="21805" x="3065463" y="2765425"/>
          <p14:tracePt t="21814" x="3040063" y="2790825"/>
          <p14:tracePt t="21820" x="3040063" y="2803525"/>
          <p14:tracePt t="21826" x="3027363" y="2828925"/>
          <p14:tracePt t="21833" x="3014663" y="2828925"/>
          <p14:tracePt t="21841" x="3014663" y="2840038"/>
          <p14:tracePt t="21854" x="3014663" y="2852738"/>
          <p14:tracePt t="21868" x="3001963" y="2865438"/>
          <p14:tracePt t="21881" x="3001963" y="2878138"/>
          <p14:tracePt t="21882" x="3001963" y="2890838"/>
          <p14:tracePt t="21891" x="3001963" y="2903538"/>
          <p14:tracePt t="21897" x="3001963" y="2916238"/>
          <p14:tracePt t="21905" x="3001963" y="2928938"/>
          <p14:tracePt t="21912" x="2989263" y="2941638"/>
          <p14:tracePt t="21919" x="2989263" y="2965450"/>
          <p14:tracePt t="21926" x="2989263" y="2990850"/>
          <p14:tracePt t="21932" x="2976563" y="3028950"/>
          <p14:tracePt t="21940" x="2976563" y="3054350"/>
          <p14:tracePt t="21948" x="2976563" y="3078163"/>
          <p14:tracePt t="21954" x="2963863" y="3103563"/>
          <p14:tracePt t="21961" x="2963863" y="3128963"/>
          <p14:tracePt t="21968" x="2963863" y="3141663"/>
          <p14:tracePt t="21982" x="2963863" y="3154363"/>
          <p14:tracePt t="21997" x="2963863" y="3165475"/>
          <p14:tracePt t="22011" x="2963863" y="3178175"/>
          <p14:tracePt t="22032" x="2963863" y="3190875"/>
          <p14:tracePt t="22081" x="2976563" y="3190875"/>
          <p14:tracePt t="22096" x="2989263" y="3190875"/>
          <p14:tracePt t="22110" x="3001963" y="3190875"/>
          <p14:tracePt t="22117" x="3014663" y="3190875"/>
          <p14:tracePt t="22125" x="3027363" y="3178175"/>
          <p14:tracePt t="22131" x="3052763" y="3154363"/>
          <p14:tracePt t="22139" x="3076575" y="3128963"/>
          <p14:tracePt t="22146" x="3114675" y="3090863"/>
          <p14:tracePt t="22152" x="3140075" y="3054350"/>
          <p14:tracePt t="22160" x="3165475" y="3003550"/>
          <p14:tracePt t="22166" x="3189288" y="2952750"/>
          <p14:tracePt t="22173" x="3214688" y="2890838"/>
          <p14:tracePt t="22180" x="3252788" y="2816225"/>
          <p14:tracePt t="22189" x="3289300" y="2740025"/>
          <p14:tracePt t="22196" x="3314700" y="2678113"/>
          <p14:tracePt t="22203" x="3352800" y="2627313"/>
          <p14:tracePt t="22210" x="3376613" y="2552700"/>
          <p14:tracePt t="22217" x="3402013" y="2490788"/>
          <p14:tracePt t="22224" x="3414713" y="2452688"/>
          <p14:tracePt t="22231" x="3427413" y="2427288"/>
          <p14:tracePt t="22238" x="3440113" y="2414588"/>
          <p14:tracePt t="22245" x="3440113" y="2390775"/>
          <p14:tracePt t="22273" x="3440113" y="2378075"/>
          <p14:tracePt t="22309" x="3440113" y="2365375"/>
          <p14:tracePt t="22317" x="3440113" y="2352675"/>
          <p14:tracePt t="22330" x="3440113" y="2339975"/>
          <p14:tracePt t="22351" x="3440113" y="2327275"/>
          <p14:tracePt t="22366" x="3440113" y="2314575"/>
          <p14:tracePt t="22373" x="3440113" y="2303463"/>
          <p14:tracePt t="22387" x="3440113" y="2290763"/>
          <p14:tracePt t="22409" x="3440113" y="2265363"/>
          <p14:tracePt t="22423" x="3440113" y="2252663"/>
          <p14:tracePt t="22431" x="3440113" y="2239963"/>
          <p14:tracePt t="22437" x="3427413" y="2214563"/>
          <p14:tracePt t="22444" x="3427413" y="2201863"/>
          <p14:tracePt t="22450" x="3427413" y="2178050"/>
          <p14:tracePt t="22458" x="3414713" y="2178050"/>
          <p14:tracePt t="22465" x="3414713" y="2165350"/>
          <p14:tracePt t="22480" x="3414713" y="2152650"/>
          <p14:tracePt t="22486" x="3414713" y="2139950"/>
          <p14:tracePt t="22515" x="3414713" y="2127250"/>
          <p14:tracePt t="22550" x="3414713" y="2114550"/>
          <p14:tracePt t="22563" x="3402013" y="2114550"/>
          <p14:tracePt t="22578" x="3389313" y="2101850"/>
          <p14:tracePt t="22585" x="3389313" y="2078038"/>
          <p14:tracePt t="22593" x="3389313" y="2065338"/>
          <p14:tracePt t="22600" x="3365500" y="2027238"/>
          <p14:tracePt t="22607" x="3352800" y="1989138"/>
          <p14:tracePt t="22614" x="3352800" y="1965325"/>
          <p14:tracePt t="22621" x="3340100" y="1939925"/>
          <p14:tracePt t="22628" x="3327400" y="1914525"/>
          <p14:tracePt t="22635" x="3314700" y="1889125"/>
          <p14:tracePt t="22642" x="3314700" y="1865313"/>
          <p14:tracePt t="22656" x="3302000" y="1852613"/>
          <p14:tracePt t="22670" x="3302000" y="1839913"/>
          <p14:tracePt t="22684" x="3289300" y="1827213"/>
          <p14:tracePt t="22713" x="3289300" y="1814513"/>
          <p14:tracePt t="22728" x="3289300" y="1801813"/>
          <p14:tracePt t="22734" x="3289300" y="1789113"/>
          <p14:tracePt t="22741" x="3276600" y="1776413"/>
          <p14:tracePt t="22749" x="3276600" y="1739900"/>
          <p14:tracePt t="22755" x="3265488" y="1727200"/>
          <p14:tracePt t="22764" x="3265488" y="1701800"/>
          <p14:tracePt t="22770" x="3252788" y="1689100"/>
          <p14:tracePt t="22777" x="3252788" y="1652588"/>
          <p14:tracePt t="22784" x="3240088" y="1639888"/>
          <p14:tracePt t="22792" x="3227388" y="1627188"/>
          <p14:tracePt t="22806" x="3227388" y="1614488"/>
          <p14:tracePt t="22820" x="3227388" y="1601788"/>
          <p14:tracePt t="22827" x="3214688" y="1601788"/>
          <p14:tracePt t="22855" x="3214688" y="1589088"/>
          <p14:tracePt t="22869" x="3214688" y="1576388"/>
          <p14:tracePt t="23005" x="3214688" y="1589088"/>
          <p14:tracePt t="23067" x="3214688" y="1601788"/>
          <p14:tracePt t="23082" x="3227388" y="1601788"/>
          <p14:tracePt t="23089" x="3240088" y="1601788"/>
          <p14:tracePt t="23104" x="3252788" y="1614488"/>
          <p14:tracePt t="23111" x="3265488" y="1627188"/>
          <p14:tracePt t="23118" x="3276600" y="1627188"/>
          <p14:tracePt t="23125" x="3276600" y="1639888"/>
          <p14:tracePt t="23132" x="3289300" y="1639888"/>
          <p14:tracePt t="23139" x="3302000" y="1639888"/>
          <p14:tracePt t="23147" x="3314700" y="1652588"/>
          <p14:tracePt t="23160" x="3327400" y="1663700"/>
          <p14:tracePt t="23167" x="3340100" y="1676400"/>
          <p14:tracePt t="23174" x="3352800" y="1676400"/>
          <p14:tracePt t="23182" x="3365500" y="1689100"/>
          <p14:tracePt t="23197" x="3376613" y="1714500"/>
          <p14:tracePt t="23203" x="3389313" y="1714500"/>
          <p14:tracePt t="23210" x="3389313" y="1727200"/>
          <p14:tracePt t="23217" x="3402013" y="1727200"/>
          <p14:tracePt t="23224" x="3402013" y="1752600"/>
          <p14:tracePt t="23238" x="3414713" y="1752600"/>
          <p14:tracePt t="23246" x="3414713" y="1765300"/>
          <p14:tracePt t="23260" x="3427413" y="1776413"/>
          <p14:tracePt t="23274" x="3440113" y="1776413"/>
          <p14:tracePt t="23288" x="3440113" y="1789113"/>
          <p14:tracePt t="23303" x="3440113" y="1801813"/>
          <p14:tracePt t="23309" x="3452813" y="1801813"/>
          <p14:tracePt t="23324" x="3452813" y="1814513"/>
          <p14:tracePt t="23345" x="3465513" y="1814513"/>
          <p14:tracePt t="23353" x="3465513" y="1827213"/>
          <p14:tracePt t="23373" x="3478213" y="1827213"/>
          <p14:tracePt t="23387" x="3478213" y="1839913"/>
          <p14:tracePt t="23423" x="3478213" y="1852613"/>
          <p14:tracePt t="23430" x="3478213" y="1865313"/>
          <p14:tracePt t="23444" x="3489325" y="1876425"/>
          <p14:tracePt t="23451" x="3489325" y="1889125"/>
          <p14:tracePt t="23458" x="3489325" y="1901825"/>
          <p14:tracePt t="23465" x="3489325" y="1927225"/>
          <p14:tracePt t="23472" x="3489325" y="1952625"/>
          <p14:tracePt t="23480" x="3489325" y="1978025"/>
          <p14:tracePt t="23486" x="3489325" y="2001838"/>
          <p14:tracePt t="23494" x="3489325" y="2027238"/>
          <p14:tracePt t="23501" x="3489325" y="2052638"/>
          <p14:tracePt t="23508" x="3489325" y="2078038"/>
          <p14:tracePt t="23516" x="3489325" y="2114550"/>
          <p14:tracePt t="23522" x="3489325" y="2139950"/>
          <p14:tracePt t="23537" x="3489325" y="2152650"/>
          <p14:tracePt t="23550" x="3478213" y="2165350"/>
          <p14:tracePt t="23557" x="3478213" y="2178050"/>
          <p14:tracePt t="23586" x="3478213" y="2190750"/>
          <p14:tracePt t="23707" x="3465513" y="2190750"/>
          <p14:tracePt t="23934" x="3452813" y="2214563"/>
          <p14:tracePt t="23940" x="3452813" y="2239963"/>
          <p14:tracePt t="23948" x="3440113" y="2239963"/>
          <p14:tracePt t="23955" x="3440113" y="2252663"/>
          <p14:tracePt t="23983" x="3427413" y="2265363"/>
          <p14:tracePt t="24012" x="3427413" y="2278063"/>
          <p14:tracePt t="24026" x="3427413" y="2290763"/>
          <p14:tracePt t="24069" x="3427413" y="2303463"/>
          <p14:tracePt t="24104" x="3427413" y="2314575"/>
          <p14:tracePt t="24154" x="3427413" y="2327275"/>
          <p14:tracePt t="24225" x="3427413" y="2339975"/>
          <p14:tracePt t="24245" x="3440113" y="2339975"/>
          <p14:tracePt t="24303" x="3440113" y="2352675"/>
          <p14:tracePt t="24352" x="3440113" y="2365375"/>
          <p14:tracePt t="24359" x="3414713" y="2378075"/>
          <p14:tracePt t="24366" x="3402013" y="2403475"/>
          <p14:tracePt t="24373" x="3376613" y="2403475"/>
          <p14:tracePt t="24380" x="3340100" y="2427288"/>
          <p14:tracePt t="24387" x="3302000" y="2439988"/>
          <p14:tracePt t="24396" x="3265488" y="2465388"/>
          <p14:tracePt t="24402" x="3227388" y="2490788"/>
          <p14:tracePt t="24409" x="3189288" y="2490788"/>
          <p14:tracePt t="24416" x="3165475" y="2516188"/>
          <p14:tracePt t="24423" x="3127375" y="2540000"/>
          <p14:tracePt t="24430" x="3101975" y="2565400"/>
          <p14:tracePt t="24437" x="3065463" y="2578100"/>
          <p14:tracePt t="24444" x="3040063" y="2603500"/>
          <p14:tracePt t="24451" x="3014663" y="2616200"/>
          <p14:tracePt t="24459" x="3001963" y="2640013"/>
          <p14:tracePt t="24466" x="2989263" y="2652713"/>
          <p14:tracePt t="24473" x="2963863" y="2665413"/>
          <p14:tracePt t="24494" x="2963863" y="2678113"/>
          <p14:tracePt t="24502" x="2952750" y="2678113"/>
          <p14:tracePt t="24644" x="2952750" y="2665413"/>
          <p14:tracePt t="24671" x="2952750" y="2652713"/>
          <p14:tracePt t="24692" x="2952750" y="2640013"/>
          <p14:tracePt t="24700" x="2952750" y="2627313"/>
          <p14:tracePt t="24714" x="2952750" y="2616200"/>
          <p14:tracePt t="24729" x="2952750" y="2603500"/>
          <p14:tracePt t="24743" x="2952750" y="2590800"/>
          <p14:tracePt t="24749" x="2952750" y="2578100"/>
          <p14:tracePt t="24771" x="2952750" y="2565400"/>
          <p14:tracePt t="24778" x="2963863" y="2552700"/>
          <p14:tracePt t="24784" x="2963863" y="2540000"/>
          <p14:tracePt t="24792" x="2976563" y="2516188"/>
          <p14:tracePt t="24807" x="2976563" y="2503488"/>
          <p14:tracePt t="24814" x="2976563" y="2490788"/>
          <p14:tracePt t="24828" x="2976563" y="2478088"/>
          <p14:tracePt t="24842" x="2976563" y="2465388"/>
          <p14:tracePt t="24863" x="2976563" y="2452688"/>
          <p14:tracePt t="25020" x="2976563" y="2465388"/>
          <p14:tracePt t="25034" x="2976563" y="2478088"/>
          <p14:tracePt t="25047" x="2976563" y="2490788"/>
          <p14:tracePt t="25055" x="2963863" y="2503488"/>
          <p14:tracePt t="25062" x="2963863" y="2527300"/>
          <p14:tracePt t="25069" x="2952750" y="2552700"/>
          <p14:tracePt t="25076" x="2940050" y="2578100"/>
          <p14:tracePt t="25082" x="2927350" y="2627313"/>
          <p14:tracePt t="25090" x="2914650" y="2665413"/>
          <p14:tracePt t="25098" x="2901950" y="2703513"/>
          <p14:tracePt t="25105" x="2889250" y="2740025"/>
          <p14:tracePt t="25113" x="2876550" y="2778125"/>
          <p14:tracePt t="25119" x="2852738" y="2828925"/>
          <p14:tracePt t="25126" x="2840038" y="2865438"/>
          <p14:tracePt t="25133" x="2827338" y="2903538"/>
          <p14:tracePt t="25140" x="2801938" y="2941638"/>
          <p14:tracePt t="25147" x="2789238" y="2990850"/>
          <p14:tracePt t="25154" x="2776538" y="3028950"/>
          <p14:tracePt t="25161" x="2752725" y="3054350"/>
          <p14:tracePt t="25168" x="2752725" y="3078163"/>
          <p14:tracePt t="25175" x="2740025" y="3090863"/>
          <p14:tracePt t="25182" x="2727325" y="3116263"/>
          <p14:tracePt t="25189" x="2714625" y="3141663"/>
          <p14:tracePt t="25196" x="2714625" y="3154363"/>
          <p14:tracePt t="25204" x="2701925" y="3178175"/>
          <p14:tracePt t="25211" x="2689225" y="3190875"/>
          <p14:tracePt t="25218" x="2689225" y="3203575"/>
          <p14:tracePt t="25225" x="2676525" y="3216275"/>
          <p14:tracePt t="25233" x="2676525" y="3228975"/>
          <p14:tracePt t="25239" x="2676525" y="3241675"/>
          <p14:tracePt t="25246" x="2676525" y="3267075"/>
          <p14:tracePt t="25254" x="2663825" y="3278188"/>
          <p14:tracePt t="25261" x="2663825" y="3290888"/>
          <p14:tracePt t="25268" x="2663825" y="3316288"/>
          <p14:tracePt t="25274" x="2663825" y="3328988"/>
          <p14:tracePt t="25281" x="2651125" y="3341688"/>
          <p14:tracePt t="25289" x="2640013" y="3367088"/>
          <p14:tracePt t="25296" x="2640013" y="3390900"/>
          <p14:tracePt t="25304" x="2640013" y="3416300"/>
          <p14:tracePt t="25311" x="2627313" y="3429000"/>
          <p14:tracePt t="25318" x="2614613" y="3467100"/>
          <p14:tracePt t="25325" x="2614613" y="3479800"/>
          <p14:tracePt t="25331" x="2601913" y="3503613"/>
          <p14:tracePt t="25339" x="2589213" y="3529013"/>
          <p14:tracePt t="25346" x="2576513" y="3554413"/>
          <p14:tracePt t="25353" x="2576513" y="3579813"/>
          <p14:tracePt t="25360" x="2563813" y="3603625"/>
          <p14:tracePt t="25367" x="2540000" y="3629025"/>
          <p14:tracePt t="25374" x="2540000" y="3679825"/>
          <p14:tracePt t="25381" x="2527300" y="3703638"/>
          <p14:tracePt t="25388" x="2514600" y="3729038"/>
          <p14:tracePt t="25395" x="2514600" y="3754438"/>
          <p14:tracePt t="25403" x="2501900" y="3779838"/>
          <p14:tracePt t="25410" x="2489200" y="3803650"/>
          <p14:tracePt t="25424" x="2489200" y="3816350"/>
          <p14:tracePt t="25438" x="2476500" y="3829050"/>
          <p14:tracePt t="25452" x="2476500" y="3841750"/>
          <p14:tracePt t="25473" x="2476500" y="3854450"/>
          <p14:tracePt t="25722" x="2563813" y="3854450"/>
          <p14:tracePt t="25729" x="2689225" y="3841750"/>
          <p14:tracePt t="25736" x="2763838" y="3841750"/>
          <p14:tracePt t="25743" x="2840038" y="3829050"/>
          <p14:tracePt t="25750" x="2876550" y="3829050"/>
          <p14:tracePt t="25757" x="2914650" y="3829050"/>
          <p14:tracePt t="25764" x="2940050" y="3829050"/>
          <p14:tracePt t="25771" x="2963863" y="3829050"/>
          <p14:tracePt t="25779" x="2989263" y="3829050"/>
          <p14:tracePt t="25785" x="3027363" y="3829050"/>
          <p14:tracePt t="25792" x="3065463" y="3829050"/>
          <p14:tracePt t="25800" x="3114675" y="3829050"/>
          <p14:tracePt t="25807" x="3176588" y="3841750"/>
          <p14:tracePt t="25814" x="3276600" y="3854450"/>
          <p14:tracePt t="25821" x="3414713" y="3854450"/>
          <p14:tracePt t="25830" x="3565525" y="3854450"/>
          <p14:tracePt t="25836" x="3727450" y="3854450"/>
          <p14:tracePt t="25843" x="3902075" y="3854450"/>
          <p14:tracePt t="25849" x="4027488" y="3841750"/>
          <p14:tracePt t="25857" x="4114800" y="3816350"/>
          <p14:tracePt t="25864" x="4165600" y="3816350"/>
          <p14:tracePt t="25871" x="4203700" y="3803650"/>
          <p14:tracePt t="25878" x="4265613" y="3803650"/>
          <p14:tracePt t="25897" x="4391025" y="3767138"/>
          <p14:tracePt t="25898" x="4465638" y="3729038"/>
          <p14:tracePt t="25906" x="4603750" y="3703638"/>
          <p14:tracePt t="25914" x="4716463" y="3654425"/>
          <p14:tracePt t="25921" x="4829175" y="3616325"/>
          <p14:tracePt t="25928" x="4903788" y="3579813"/>
          <p14:tracePt t="25935" x="4978400" y="3541713"/>
          <p14:tracePt t="25942" x="5040313" y="3503613"/>
          <p14:tracePt t="25949" x="5116513" y="3454400"/>
          <p14:tracePt t="25956" x="5191125" y="3429000"/>
          <p14:tracePt t="25963" x="5253038" y="3367088"/>
          <p14:tracePt t="25970" x="5316538" y="3328988"/>
          <p14:tracePt t="25977" x="5365750" y="3278188"/>
          <p14:tracePt t="25984" x="5391150" y="3254375"/>
          <p14:tracePt t="25991" x="5403850" y="3228975"/>
          <p14:tracePt t="25998" x="5429250" y="3203575"/>
          <p14:tracePt t="26006" x="5441950" y="3190875"/>
          <p14:tracePt t="26013" x="5454650" y="3178175"/>
          <p14:tracePt t="26020" x="5454650" y="3165475"/>
          <p14:tracePt t="26027" x="5465763" y="3165475"/>
          <p14:tracePt t="26034" x="5478463" y="3154363"/>
          <p14:tracePt t="26041" x="5478463" y="3141663"/>
          <p14:tracePt t="26055" x="5491163" y="3128963"/>
          <p14:tracePt t="26062" x="5491163" y="3116263"/>
          <p14:tracePt t="26076" x="5491163" y="3103563"/>
          <p14:tracePt t="26097" x="5491163" y="3090863"/>
          <p14:tracePt t="26105" x="5491163" y="3078163"/>
          <p14:tracePt t="26113" x="5491163" y="3065463"/>
          <p14:tracePt t="26126" x="5491163" y="3054350"/>
          <p14:tracePt t="26133" x="5491163" y="3028950"/>
          <p14:tracePt t="26147" x="5491163" y="3016250"/>
          <p14:tracePt t="26154" x="5491163" y="2990850"/>
          <p14:tracePt t="26162" x="5491163" y="2978150"/>
          <p14:tracePt t="26169" x="5503863" y="2965450"/>
          <p14:tracePt t="26182" x="5503863" y="2952750"/>
          <p14:tracePt t="26197" x="5503863" y="2941638"/>
          <p14:tracePt t="26213" x="5503863" y="2928938"/>
          <p14:tracePt t="26226" x="5503863" y="2916238"/>
          <p14:tracePt t="26254" x="5503863" y="2903538"/>
          <p14:tracePt t="26268" x="5503863" y="2890838"/>
          <p14:tracePt t="26275" x="5503863" y="2878138"/>
          <p14:tracePt t="26282" x="5503863" y="2865438"/>
          <p14:tracePt t="26289" x="5503863" y="2852738"/>
          <p14:tracePt t="26296" x="5503863" y="2840038"/>
          <p14:tracePt t="26304" x="5503863" y="2828925"/>
          <p14:tracePt t="26311" x="5516563" y="2803525"/>
          <p14:tracePt t="26318" x="5516563" y="2790825"/>
          <p14:tracePt t="26325" x="5516563" y="2765425"/>
          <p14:tracePt t="26332" x="5529263" y="2752725"/>
          <p14:tracePt t="26339" x="5541963" y="2728913"/>
          <p14:tracePt t="26346" x="5541963" y="2716213"/>
          <p14:tracePt t="26353" x="5554663" y="2690813"/>
          <p14:tracePt t="26360" x="5554663" y="2678113"/>
          <p14:tracePt t="26367" x="5565775" y="2678113"/>
          <p14:tracePt t="26374" x="5565775" y="2665413"/>
          <p14:tracePt t="26381" x="5578475" y="2652713"/>
          <p14:tracePt t="26388" x="5578475" y="2640013"/>
          <p14:tracePt t="26403" x="5603875" y="2640013"/>
          <p14:tracePt t="26411" x="5603875" y="2627313"/>
          <p14:tracePt t="26417" x="5616575" y="2616200"/>
          <p14:tracePt t="26424" x="5641975" y="2603500"/>
          <p14:tracePt t="26431" x="5678488" y="2590800"/>
          <p14:tracePt t="26438" x="5703888" y="2578100"/>
          <p14:tracePt t="26446" x="5741988" y="2565400"/>
          <p14:tracePt t="26452" x="5767388" y="2552700"/>
          <p14:tracePt t="26460" x="5803900" y="2540000"/>
          <p14:tracePt t="26466" x="5816600" y="2540000"/>
          <p14:tracePt t="26481" x="5829300" y="2540000"/>
          <p14:tracePt t="26495" x="5842000" y="2527300"/>
          <p14:tracePt t="26524" x="5854700" y="2527300"/>
          <p14:tracePt t="26623" x="5867400" y="2527300"/>
          <p14:tracePt t="26637" x="5891213" y="2527300"/>
          <p14:tracePt t="26644" x="5903913" y="2540000"/>
          <p14:tracePt t="26651" x="5916613" y="2540000"/>
          <p14:tracePt t="26672" x="5929313" y="2552700"/>
          <p14:tracePt t="26686" x="5942013" y="2552700"/>
          <p14:tracePt t="26708" x="5942013" y="2565400"/>
          <p14:tracePt t="26715" x="5954713" y="2565400"/>
          <p14:tracePt t="26729" x="5967413" y="2565400"/>
          <p14:tracePt t="27077" x="5954713" y="2552700"/>
          <p14:tracePt t="27106" x="5942013" y="2540000"/>
          <p14:tracePt t="27126" x="5942013" y="2527300"/>
          <p14:tracePt t="27395" x="5929313" y="2516188"/>
          <p14:tracePt t="27418" x="5916613" y="2516188"/>
          <p14:tracePt t="27424" x="5916613" y="2503488"/>
          <p14:tracePt t="27709" x="5903913" y="2503488"/>
          <p14:tracePt t="27723" x="5891213" y="2503488"/>
          <p14:tracePt t="27744" x="5878513" y="2516188"/>
          <p14:tracePt t="27751" x="5867400" y="2516188"/>
          <p14:tracePt t="27765" x="5854700" y="2527300"/>
          <p14:tracePt t="27772" x="5854700" y="2540000"/>
          <p14:tracePt t="27779" x="5842000" y="2540000"/>
          <p14:tracePt t="27786" x="5842000" y="2552700"/>
          <p14:tracePt t="27793" x="5829300" y="2552700"/>
          <p14:tracePt t="27800" x="5829300" y="2565400"/>
          <p14:tracePt t="27808" x="5816600" y="2565400"/>
          <p14:tracePt t="27822" x="5803900" y="2578100"/>
          <p14:tracePt t="27843" x="5791200" y="2590800"/>
          <p14:tracePt t="27871" x="5791200" y="2603500"/>
          <p14:tracePt t="27878" x="5778500" y="2603500"/>
          <p14:tracePt t="27950" x="5778500" y="2616200"/>
          <p14:tracePt t="27978" x="5778500" y="2640013"/>
          <p14:tracePt t="27984" x="5791200" y="2640013"/>
          <p14:tracePt t="27992" x="5803900" y="2665413"/>
          <p14:tracePt t="27998" x="5816600" y="2690813"/>
          <p14:tracePt t="28006" x="5829300" y="2703513"/>
          <p14:tracePt t="28013" x="5842000" y="2716213"/>
          <p14:tracePt t="28021" x="5842000" y="2728913"/>
          <p14:tracePt t="28028" x="5867400" y="2740025"/>
          <p14:tracePt t="28042" x="5878513" y="2752725"/>
          <p14:tracePt t="28049" x="5891213" y="2752725"/>
          <p14:tracePt t="28056" x="5903913" y="2765425"/>
          <p14:tracePt t="28063" x="5916613" y="2778125"/>
          <p14:tracePt t="28070" x="5942013" y="2778125"/>
          <p14:tracePt t="28078" x="5967413" y="2790825"/>
          <p14:tracePt t="28084" x="6003925" y="2803525"/>
          <p14:tracePt t="28091" x="6042025" y="2803525"/>
          <p14:tracePt t="28098" x="6078538" y="2803525"/>
          <p14:tracePt t="28105" x="6116638" y="2803525"/>
          <p14:tracePt t="28114" x="6142038" y="2803525"/>
          <p14:tracePt t="28120" x="6167438" y="2803525"/>
          <p14:tracePt t="28128" x="6191250" y="2803525"/>
          <p14:tracePt t="28134" x="6203950" y="2803525"/>
          <p14:tracePt t="28141" x="6242050" y="2803525"/>
          <p14:tracePt t="28148" x="6267450" y="2803525"/>
          <p14:tracePt t="28155" x="6280150" y="2790825"/>
          <p14:tracePt t="28162" x="6303963" y="2790825"/>
          <p14:tracePt t="28170" x="6316663" y="2778125"/>
          <p14:tracePt t="28176" x="6329363" y="2765425"/>
          <p14:tracePt t="28183" x="6342063" y="2740025"/>
          <p14:tracePt t="28190" x="6354763" y="2740025"/>
          <p14:tracePt t="28197" x="6354763" y="2728913"/>
          <p14:tracePt t="28204" x="6354763" y="2690813"/>
          <p14:tracePt t="28212" x="6354763" y="2652713"/>
          <p14:tracePt t="28219" x="6354763" y="2616200"/>
          <p14:tracePt t="28226" x="6354763" y="2565400"/>
          <p14:tracePt t="28234" x="6354763" y="2540000"/>
          <p14:tracePt t="28240" x="6354763" y="2516188"/>
          <p14:tracePt t="28247" x="6354763" y="2503488"/>
          <p14:tracePt t="28254" x="6354763" y="2490788"/>
          <p14:tracePt t="28269" x="6354763" y="2478088"/>
          <p14:tracePt t="28276" x="6342063" y="2465388"/>
          <p14:tracePt t="28283" x="6342063" y="2452688"/>
          <p14:tracePt t="28297" x="6342063" y="2427288"/>
          <p14:tracePt t="28313" x="6342063" y="2414588"/>
          <p14:tracePt t="28326" x="6342063" y="2403475"/>
          <p14:tracePt t="28340" x="6342063" y="2390775"/>
          <p14:tracePt t="28354" x="6329363" y="2378075"/>
          <p14:tracePt t="28368" x="6316663" y="2365375"/>
          <p14:tracePt t="28382" x="6316663" y="2352675"/>
          <p14:tracePt t="28389" x="6316663" y="2339975"/>
          <p14:tracePt t="28396" x="6316663" y="2327275"/>
          <p14:tracePt t="28403" x="6316663" y="2314575"/>
          <p14:tracePt t="28412" x="6303963" y="2303463"/>
          <p14:tracePt t="28418" x="6303963" y="2290763"/>
          <p14:tracePt t="28425" x="6291263" y="2252663"/>
          <p14:tracePt t="28432" x="6291263" y="2214563"/>
          <p14:tracePt t="28439" x="6280150" y="2190750"/>
          <p14:tracePt t="28447" x="6254750" y="2165350"/>
          <p14:tracePt t="28453" x="6254750" y="2139950"/>
          <p14:tracePt t="28462" x="6229350" y="2114550"/>
          <p14:tracePt t="28468" x="6216650" y="2078038"/>
          <p14:tracePt t="28474" x="6191250" y="2052638"/>
          <p14:tracePt t="28481" x="6167438" y="2001838"/>
          <p14:tracePt t="28489" x="6142038" y="1978025"/>
          <p14:tracePt t="28495" x="6116638" y="1965325"/>
          <p14:tracePt t="28502" x="6103938" y="1939925"/>
          <p14:tracePt t="28512" x="6091238" y="1927225"/>
          <p14:tracePt t="28517" x="6078538" y="1914525"/>
          <p14:tracePt t="28531" x="6067425" y="1914525"/>
          <p14:tracePt t="28539" x="6067425" y="1901825"/>
          <p14:tracePt t="28560" x="6054725" y="1901825"/>
          <p14:tracePt t="28567" x="6054725" y="1889125"/>
          <p14:tracePt t="28574" x="6042025" y="1889125"/>
          <p14:tracePt t="28588" x="6029325" y="1876425"/>
          <p14:tracePt t="28595" x="6029325" y="1865313"/>
          <p14:tracePt t="28602" x="6016625" y="1865313"/>
          <p14:tracePt t="28610" x="6003925" y="1852613"/>
          <p14:tracePt t="28617" x="5991225" y="1852613"/>
          <p14:tracePt t="28624" x="5978525" y="1852613"/>
          <p14:tracePt t="28631" x="5978525" y="1839913"/>
          <p14:tracePt t="28638" x="5954713" y="1827213"/>
          <p14:tracePt t="28645" x="5942013" y="1827213"/>
          <p14:tracePt t="28652" x="5929313" y="1827213"/>
          <p14:tracePt t="28659" x="5903913" y="1827213"/>
          <p14:tracePt t="28667" x="5891213" y="1814513"/>
          <p14:tracePt t="28673" x="5878513" y="1814513"/>
          <p14:tracePt t="28680" x="5854700" y="1814513"/>
          <p14:tracePt t="28687" x="5816600" y="1814513"/>
          <p14:tracePt t="28695" x="5778500" y="1814513"/>
          <p14:tracePt t="28701" x="5729288" y="1814513"/>
          <p14:tracePt t="28708" x="5665788" y="1814513"/>
          <p14:tracePt t="28717" x="5629275" y="1827213"/>
          <p14:tracePt t="28724" x="5591175" y="1827213"/>
          <p14:tracePt t="28730" x="5554663" y="1852613"/>
          <p14:tracePt t="28738" x="5516563" y="1876425"/>
          <p14:tracePt t="28745" x="5478463" y="1889125"/>
          <p14:tracePt t="28751" x="5441950" y="1914525"/>
          <p14:tracePt t="28759" x="5416550" y="1927225"/>
          <p14:tracePt t="28765" x="5378450" y="1965325"/>
          <p14:tracePt t="28773" x="5341938" y="1978025"/>
          <p14:tracePt t="28780" x="5329238" y="2001838"/>
          <p14:tracePt t="28787" x="5303838" y="2014538"/>
          <p14:tracePt t="28794" x="5278438" y="2039938"/>
          <p14:tracePt t="28801" x="5265738" y="2039938"/>
          <p14:tracePt t="28808" x="5241925" y="2065338"/>
          <p14:tracePt t="28816" x="5229225" y="2078038"/>
          <p14:tracePt t="28823" x="5216525" y="2089150"/>
          <p14:tracePt t="28830" x="5203825" y="2089150"/>
          <p14:tracePt t="28837" x="5203825" y="2101850"/>
          <p14:tracePt t="28851" x="5191125" y="2114550"/>
          <p14:tracePt t="28858" x="5178425" y="2114550"/>
          <p14:tracePt t="28865" x="5178425" y="2127250"/>
          <p14:tracePt t="28879" x="5178425" y="2139950"/>
          <p14:tracePt t="28893" x="5165725" y="2139950"/>
          <p14:tracePt t="28900" x="5165725" y="2152650"/>
          <p14:tracePt t="28907" x="5165725" y="2165350"/>
          <p14:tracePt t="28929" x="5165725" y="2190750"/>
          <p14:tracePt t="28943" x="5165725" y="2201863"/>
          <p14:tracePt t="28950" x="5165725" y="2214563"/>
          <p14:tracePt t="28957" x="5178425" y="2239963"/>
          <p14:tracePt t="28964" x="5178425" y="2252663"/>
          <p14:tracePt t="28971" x="5191125" y="2278063"/>
          <p14:tracePt t="28979" x="5203825" y="2303463"/>
          <p14:tracePt t="28985" x="5216525" y="2314575"/>
          <p14:tracePt t="28992" x="5241925" y="2327275"/>
          <p14:tracePt t="28999" x="5253038" y="2339975"/>
          <p14:tracePt t="29007" x="5265738" y="2365375"/>
          <p14:tracePt t="29014" x="5303838" y="2365375"/>
          <p14:tracePt t="29021" x="5341938" y="2390775"/>
          <p14:tracePt t="29029" x="5378450" y="2414588"/>
          <p14:tracePt t="29036" x="5429250" y="2414588"/>
          <p14:tracePt t="29042" x="5491163" y="2427288"/>
          <p14:tracePt t="29049" x="5529263" y="2439988"/>
          <p14:tracePt t="29057" x="5578475" y="2439988"/>
          <p14:tracePt t="29064" x="5616575" y="2452688"/>
          <p14:tracePt t="29070" x="5654675" y="2452688"/>
          <p14:tracePt t="29079" x="5678488" y="2452688"/>
          <p14:tracePt t="29085" x="5703888" y="2452688"/>
          <p14:tracePt t="29092" x="5729288" y="2452688"/>
          <p14:tracePt t="29099" x="5754688" y="2452688"/>
          <p14:tracePt t="29106" x="5767388" y="2452688"/>
          <p14:tracePt t="29114" x="5778500" y="2452688"/>
          <p14:tracePt t="29129" x="5791200" y="2439988"/>
          <p14:tracePt t="29135" x="5803900" y="2439988"/>
          <p14:tracePt t="29142" x="5829300" y="2439988"/>
          <p14:tracePt t="29149" x="5842000" y="2427288"/>
          <p14:tracePt t="29156" x="5854700" y="2427288"/>
          <p14:tracePt t="29163" x="5867400" y="2414588"/>
          <p14:tracePt t="29170" x="5891213" y="2403475"/>
          <p14:tracePt t="29178" x="5903913" y="2403475"/>
          <p14:tracePt t="29184" x="5916613" y="2378075"/>
          <p14:tracePt t="29191" x="5929313" y="2378075"/>
          <p14:tracePt t="29198" x="5942013" y="2365375"/>
          <p14:tracePt t="29205" x="5954713" y="2352675"/>
          <p14:tracePt t="29213" x="5967413" y="2339975"/>
          <p14:tracePt t="29228" x="5978525" y="2314575"/>
          <p14:tracePt t="29234" x="6003925" y="2303463"/>
          <p14:tracePt t="29241" x="6016625" y="2290763"/>
          <p14:tracePt t="29248" x="6054725" y="2252663"/>
          <p14:tracePt t="29255" x="6067425" y="2227263"/>
          <p14:tracePt t="29262" x="6091238" y="2214563"/>
          <p14:tracePt t="29269" x="6091238" y="2178050"/>
          <p14:tracePt t="29276" x="6103938" y="2152650"/>
          <p14:tracePt t="29284" x="6116638" y="2139950"/>
          <p14:tracePt t="29291" x="6116638" y="2127250"/>
          <p14:tracePt t="29297" x="6116638" y="2114550"/>
          <p14:tracePt t="29305" x="6116638" y="2101850"/>
          <p14:tracePt t="29319" x="6116638" y="2089150"/>
          <p14:tracePt t="29334" x="6116638" y="2078038"/>
          <p14:tracePt t="29348" x="6116638" y="2052638"/>
          <p14:tracePt t="29355" x="6103938" y="2027238"/>
          <p14:tracePt t="29361" x="6103938" y="2014538"/>
          <p14:tracePt t="29369" x="6103938" y="1989138"/>
          <p14:tracePt t="29382" x="6091238" y="1978025"/>
          <p14:tracePt t="29397" x="6091238" y="1965325"/>
          <p14:tracePt t="29404" x="6078538" y="1965325"/>
          <p14:tracePt t="29419" x="6078538" y="1952625"/>
          <p14:tracePt t="29426" x="6078538" y="1939925"/>
          <p14:tracePt t="29461" x="6078538" y="1927225"/>
          <p14:tracePt t="29496" x="6067425" y="1927225"/>
          <p14:tracePt t="29511" x="6067425" y="1914525"/>
          <p14:tracePt t="29532" x="6054725" y="1901825"/>
          <p14:tracePt t="29539" x="6054725" y="1889125"/>
          <p14:tracePt t="29560" x="6054725" y="1876425"/>
          <p14:tracePt t="29568" x="6042025" y="1876425"/>
          <p14:tracePt t="29581" x="6029325" y="1876425"/>
          <p14:tracePt t="29589" x="6029325" y="1865313"/>
          <p14:tracePt t="29617" x="6016625" y="1865313"/>
          <p14:tracePt t="29625" x="6016625" y="1852613"/>
          <p14:tracePt t="29639" x="6003925" y="1852613"/>
          <p14:tracePt t="29653" x="5991225" y="1852613"/>
          <p14:tracePt t="29660" x="5991225" y="1839913"/>
          <p14:tracePt t="29667" x="5978525" y="1839913"/>
          <p14:tracePt t="29674" x="5978525" y="1827213"/>
          <p14:tracePt t="29681" x="5967413" y="1827213"/>
          <p14:tracePt t="29695" x="5954713" y="1827213"/>
          <p14:tracePt t="29709" x="5942013" y="1814513"/>
          <p14:tracePt t="29731" x="5916613" y="1814513"/>
          <p14:tracePt t="29745" x="5903913" y="1814513"/>
          <p14:tracePt t="29752" x="5891213" y="1814513"/>
          <p14:tracePt t="29759" x="5878513" y="1814513"/>
          <p14:tracePt t="29773" x="5867400" y="1814513"/>
          <p14:tracePt t="29780" x="5854700" y="1814513"/>
          <p14:tracePt t="29787" x="5842000" y="1814513"/>
          <p14:tracePt t="29795" x="5829300" y="1814513"/>
          <p14:tracePt t="29816" x="5816600" y="1814513"/>
          <p14:tracePt t="29838" x="5803900" y="1814513"/>
          <p14:tracePt t="29852" x="5791200" y="1814513"/>
          <p14:tracePt t="29873" x="5791200" y="1827213"/>
          <p14:tracePt t="29887" x="5778500" y="1839913"/>
          <p14:tracePt t="29901" x="5767388" y="1852613"/>
          <p14:tracePt t="29908" x="5754688" y="1865313"/>
          <p14:tracePt t="29916" x="5741988" y="1876425"/>
          <p14:tracePt t="29923" x="5729288" y="1914525"/>
          <p14:tracePt t="29930" x="5703888" y="1914525"/>
          <p14:tracePt t="29937" x="5703888" y="1939925"/>
          <p14:tracePt t="29945" x="5678488" y="1952625"/>
          <p14:tracePt t="29951" x="5665788" y="1978025"/>
          <p14:tracePt t="29958" x="5654675" y="1978025"/>
          <p14:tracePt t="29972" x="5654675" y="1989138"/>
          <p14:tracePt t="29979" x="5641975" y="1989138"/>
          <p14:tracePt t="29986" x="5629275" y="2001838"/>
          <p14:tracePt t="30000" x="5629275" y="2014538"/>
          <p14:tracePt t="30007" x="5616575" y="2014538"/>
          <p14:tracePt t="30036" x="5616575" y="2027238"/>
          <p14:tracePt t="30043" x="5603875" y="2039938"/>
          <p14:tracePt t="30065" x="5603875" y="2052638"/>
          <p14:tracePt t="30078" x="5591175" y="2065338"/>
          <p14:tracePt t="30093" x="5578475" y="2078038"/>
          <p14:tracePt t="30107" x="5578475" y="2089150"/>
          <p14:tracePt t="30128" x="5565775" y="2089150"/>
          <p14:tracePt t="30136" x="5565775" y="2101850"/>
          <p14:tracePt t="30163" x="5565775" y="2114550"/>
          <p14:tracePt t="30206" x="5565775" y="2127250"/>
          <p14:tracePt t="30221" x="5565775" y="2139950"/>
          <p14:tracePt t="30242" x="5565775" y="2152650"/>
          <p14:tracePt t="30249" x="5578475" y="2152650"/>
          <p14:tracePt t="30256" x="5591175" y="2165350"/>
          <p14:tracePt t="30270" x="5603875" y="2190750"/>
          <p14:tracePt t="30278" x="5629275" y="2201863"/>
          <p14:tracePt t="30284" x="5641975" y="2214563"/>
          <p14:tracePt t="30291" x="5654675" y="2214563"/>
          <p14:tracePt t="30312" x="5665788" y="2227263"/>
          <p14:tracePt t="30328" x="5665788" y="2239963"/>
          <p14:tracePt t="30334" x="5678488" y="2239963"/>
          <p14:tracePt t="30348" x="5691188" y="2239963"/>
          <p14:tracePt t="30377" x="5703888" y="2239963"/>
          <p14:tracePt t="30490" x="5716588" y="2239963"/>
          <p14:tracePt t="30575" x="5729288" y="2239963"/>
          <p14:tracePt t="30632" x="5729288" y="2252663"/>
          <p14:tracePt t="30639" x="5741988" y="2252663"/>
          <p14:tracePt t="30660" x="5741988" y="2265363"/>
          <p14:tracePt t="30675" x="5741988" y="2278063"/>
          <p14:tracePt t="30689" x="5741988" y="2290763"/>
          <p14:tracePt t="30695" x="5741988" y="2303463"/>
          <p14:tracePt t="30710" x="5741988" y="2314575"/>
          <p14:tracePt t="30725" x="5741988" y="2339975"/>
          <p14:tracePt t="30739" x="5741988" y="2352675"/>
          <p14:tracePt t="30746" x="5741988" y="2378075"/>
          <p14:tracePt t="30760" x="5741988" y="2390775"/>
          <p14:tracePt t="30767" x="5741988" y="2403475"/>
          <p14:tracePt t="30774" x="5741988" y="2414588"/>
          <p14:tracePt t="30788" x="5741988" y="2427288"/>
          <p14:tracePt t="30802" x="5741988" y="2439988"/>
          <p14:tracePt t="30816" x="5754688" y="2452688"/>
          <p14:tracePt t="30824" x="5754688" y="2465388"/>
          <p14:tracePt t="30831" x="5754688" y="2478088"/>
          <p14:tracePt t="30838" x="5767388" y="2503488"/>
          <p14:tracePt t="30845" x="5778500" y="2527300"/>
          <p14:tracePt t="30852" x="5791200" y="2565400"/>
          <p14:tracePt t="30860" x="5803900" y="2603500"/>
          <p14:tracePt t="30866" x="5829300" y="2627313"/>
          <p14:tracePt t="30880" x="5829300" y="2652713"/>
          <p14:tracePt t="30887" x="5842000" y="2665413"/>
          <p14:tracePt t="30895" x="5854700" y="2678113"/>
          <p14:tracePt t="30912" x="5854700" y="2690813"/>
          <p14:tracePt t="30931" x="5867400" y="2716213"/>
          <p14:tracePt t="32156" x="5878513" y="2703513"/>
          <p14:tracePt t="32163" x="5891213" y="2665413"/>
          <p14:tracePt t="32170" x="5916613" y="2627313"/>
          <p14:tracePt t="32177" x="5942013" y="2565400"/>
          <p14:tracePt t="32184" x="5967413" y="2516188"/>
          <p14:tracePt t="32191" x="6003925" y="2439988"/>
          <p14:tracePt t="32198" x="6029325" y="2378075"/>
          <p14:tracePt t="32205" x="6042025" y="2327275"/>
          <p14:tracePt t="32212" x="6067425" y="2265363"/>
          <p14:tracePt t="32219" x="6067425" y="2227263"/>
          <p14:tracePt t="32228" x="6067425" y="2201863"/>
          <p14:tracePt t="32234" x="6067425" y="2190750"/>
          <p14:tracePt t="32241" x="6067425" y="2178050"/>
          <p14:tracePt t="32248" x="6067425" y="2152650"/>
          <p14:tracePt t="32255" x="6067425" y="2139950"/>
          <p14:tracePt t="32262" x="6067425" y="2127250"/>
          <p14:tracePt t="32269" x="6067425" y="2114550"/>
          <p14:tracePt t="32277" x="6067425" y="2101850"/>
          <p14:tracePt t="32283" x="6067425" y="2078038"/>
          <p14:tracePt t="32290" x="6054725" y="2052638"/>
          <p14:tracePt t="32297" x="6042025" y="2014538"/>
          <p14:tracePt t="32304" x="6016625" y="1989138"/>
          <p14:tracePt t="32311" x="6003925" y="1965325"/>
          <p14:tracePt t="32319" x="5978525" y="1939925"/>
          <p14:tracePt t="32327" x="5967413" y="1914525"/>
          <p14:tracePt t="32333" x="5954713" y="1889125"/>
          <p14:tracePt t="32341" x="5942013" y="1876425"/>
          <p14:tracePt t="32347" x="5929313" y="1865313"/>
          <p14:tracePt t="32354" x="5929313" y="1852613"/>
          <p14:tracePt t="32363" x="5916613" y="1852613"/>
          <p14:tracePt t="32368" x="5916613" y="1839913"/>
          <p14:tracePt t="32375" x="5891213" y="1827213"/>
          <p14:tracePt t="32382" x="5878513" y="1814513"/>
          <p14:tracePt t="32389" x="5867400" y="1801813"/>
          <p14:tracePt t="32397" x="5829300" y="1789113"/>
          <p14:tracePt t="32403" x="5803900" y="1765300"/>
          <p14:tracePt t="32411" x="5767388" y="1739900"/>
          <p14:tracePt t="32418" x="5741988" y="1727200"/>
          <p14:tracePt t="32427" x="5678488" y="1714500"/>
          <p14:tracePt t="32432" x="5641975" y="1689100"/>
          <p14:tracePt t="32440" x="5603875" y="1676400"/>
          <p14:tracePt t="32447" x="5565775" y="1663700"/>
          <p14:tracePt t="32454" x="5541963" y="1663700"/>
          <p14:tracePt t="32461" x="5503863" y="1663700"/>
          <p14:tracePt t="32468" x="5478463" y="1663700"/>
          <p14:tracePt t="32475" x="5454650" y="1663700"/>
          <p14:tracePt t="32482" x="5441950" y="1663700"/>
          <p14:tracePt t="32489" x="5429250" y="1676400"/>
          <p14:tracePt t="32496" x="5403850" y="1676400"/>
          <p14:tracePt t="32503" x="5403850" y="1689100"/>
          <p14:tracePt t="32511" x="5378450" y="1701800"/>
          <p14:tracePt t="32525" x="5365750" y="1714500"/>
          <p14:tracePt t="32532" x="5365750" y="1739900"/>
          <p14:tracePt t="32539" x="5341938" y="1765300"/>
          <p14:tracePt t="32546" x="5316538" y="1801813"/>
          <p14:tracePt t="32553" x="5303838" y="1839913"/>
          <p14:tracePt t="32561" x="5278438" y="1901825"/>
          <p14:tracePt t="32567" x="5253038" y="1978025"/>
          <p14:tracePt t="32574" x="5229225" y="2027238"/>
          <p14:tracePt t="32581" x="5203825" y="2089150"/>
          <p14:tracePt t="32588" x="5203825" y="2127250"/>
          <p14:tracePt t="32596" x="5191125" y="2152650"/>
          <p14:tracePt t="32602" x="5191125" y="2165350"/>
          <p14:tracePt t="32611" x="5178425" y="2178050"/>
          <p14:tracePt t="32625" x="5178425" y="2190750"/>
          <p14:tracePt t="32639" x="5178425" y="2201863"/>
          <p14:tracePt t="32652" x="5191125" y="2214563"/>
          <p14:tracePt t="32661" x="5203825" y="2227263"/>
          <p14:tracePt t="32667" x="5216525" y="2239963"/>
          <p14:tracePt t="32674" x="5241925" y="2239963"/>
          <p14:tracePt t="32681" x="5278438" y="2252663"/>
          <p14:tracePt t="32688" x="5341938" y="2252663"/>
          <p14:tracePt t="32695" x="5391150" y="2252663"/>
          <p14:tracePt t="32702" x="5441950" y="2252663"/>
          <p14:tracePt t="32709" x="5541963" y="2252663"/>
          <p14:tracePt t="32716" x="5629275" y="2252663"/>
          <p14:tracePt t="32723" x="5716588" y="2239963"/>
          <p14:tracePt t="32731" x="5767388" y="2239963"/>
          <p14:tracePt t="32738" x="5816600" y="2227263"/>
          <p14:tracePt t="32745" x="5842000" y="2227263"/>
          <p14:tracePt t="32752" x="5867400" y="2214563"/>
          <p14:tracePt t="32760" x="5891213" y="2201863"/>
          <p14:tracePt t="32773" x="5903913" y="2201863"/>
          <p14:tracePt t="32787" x="5916613" y="2201863"/>
          <p14:tracePt t="32794" x="5916613" y="2190750"/>
          <p14:tracePt t="32808" x="5916613" y="2178050"/>
          <p14:tracePt t="32815" x="5929313" y="2165350"/>
          <p14:tracePt t="32822" x="5929313" y="2152650"/>
          <p14:tracePt t="32830" x="5942013" y="2139950"/>
          <p14:tracePt t="32837" x="5942013" y="2127250"/>
          <p14:tracePt t="32844" x="5942013" y="2101850"/>
          <p14:tracePt t="32851" x="5954713" y="2089150"/>
          <p14:tracePt t="32859" x="5954713" y="2065338"/>
          <p14:tracePt t="32866" x="5954713" y="2027238"/>
          <p14:tracePt t="32872" x="5954713" y="1989138"/>
          <p14:tracePt t="32879" x="5942013" y="1952625"/>
          <p14:tracePt t="32886" x="5916613" y="1914525"/>
          <p14:tracePt t="32894" x="5916613" y="1876425"/>
          <p14:tracePt t="32901" x="5903913" y="1852613"/>
          <p14:tracePt t="32908" x="5891213" y="1827213"/>
          <p14:tracePt t="32915" x="5878513" y="1789113"/>
          <p14:tracePt t="32921" x="5867400" y="1765300"/>
          <p14:tracePt t="32929" x="5854700" y="1752600"/>
          <p14:tracePt t="32936" x="5842000" y="1739900"/>
          <p14:tracePt t="32944" x="5829300" y="1727200"/>
          <p14:tracePt t="32951" x="5803900" y="1714500"/>
          <p14:tracePt t="32958" x="5767388" y="1701800"/>
          <p14:tracePt t="32964" x="5754688" y="1701800"/>
          <p14:tracePt t="32972" x="5716588" y="1689100"/>
          <p14:tracePt t="32979" x="5678488" y="1689100"/>
          <p14:tracePt t="32986" x="5641975" y="1689100"/>
          <p14:tracePt t="32994" x="5616575" y="1689100"/>
          <p14:tracePt t="33000" x="5578475" y="1701800"/>
          <p14:tracePt t="33007" x="5541963" y="1714500"/>
          <p14:tracePt t="33014" x="5516563" y="1739900"/>
          <p14:tracePt t="33021" x="5491163" y="1765300"/>
          <p14:tracePt t="33029" x="5465763" y="1776413"/>
          <p14:tracePt t="33036" x="5454650" y="1801813"/>
          <p14:tracePt t="33044" x="5429250" y="1827213"/>
          <p14:tracePt t="33050" x="5416550" y="1852613"/>
          <p14:tracePt t="33061" x="5403850" y="1876425"/>
          <p14:tracePt t="33064" x="5403850" y="1901825"/>
          <p14:tracePt t="33071" x="5391150" y="1914525"/>
          <p14:tracePt t="33079" x="5391150" y="1927225"/>
          <p14:tracePt t="33085" x="5391150" y="1952625"/>
          <p14:tracePt t="33092" x="5391150" y="1965325"/>
          <p14:tracePt t="33099" x="5391150" y="1978025"/>
          <p14:tracePt t="33106" x="5391150" y="2001838"/>
          <p14:tracePt t="33114" x="5391150" y="2027238"/>
          <p14:tracePt t="33120" x="5403850" y="2039938"/>
          <p14:tracePt t="33128" x="5416550" y="2065338"/>
          <p14:tracePt t="33135" x="5441950" y="2078038"/>
          <p14:tracePt t="33142" x="5465763" y="2089150"/>
          <p14:tracePt t="33150" x="5478463" y="2114550"/>
          <p14:tracePt t="33157" x="5516563" y="2127250"/>
          <p14:tracePt t="33164" x="5541963" y="2139950"/>
          <p14:tracePt t="33171" x="5565775" y="2139950"/>
          <p14:tracePt t="33178" x="5591175" y="2152650"/>
          <p14:tracePt t="33185" x="5616575" y="2152650"/>
          <p14:tracePt t="33192" x="5654675" y="2152650"/>
          <p14:tracePt t="33199" x="5691188" y="2152650"/>
          <p14:tracePt t="33206" x="5741988" y="2152650"/>
          <p14:tracePt t="33212" x="5778500" y="2152650"/>
          <p14:tracePt t="33220" x="5842000" y="2139950"/>
          <p14:tracePt t="33227" x="5878513" y="2127250"/>
          <p14:tracePt t="33235" x="5916613" y="2114550"/>
          <p14:tracePt t="33242" x="5967413" y="2101850"/>
          <p14:tracePt t="33249" x="5991225" y="2089150"/>
          <p14:tracePt t="33256" x="6029325" y="2078038"/>
          <p14:tracePt t="33263" x="6054725" y="2052638"/>
          <p14:tracePt t="33270" x="6067425" y="2052638"/>
          <p14:tracePt t="33278" x="6091238" y="2027238"/>
          <p14:tracePt t="33291" x="6116638" y="2001838"/>
          <p14:tracePt t="33298" x="6116638" y="1989138"/>
          <p14:tracePt t="33305" x="6129338" y="1978025"/>
          <p14:tracePt t="33312" x="6129338" y="1965325"/>
          <p14:tracePt t="33334" x="6129338" y="1952625"/>
          <p14:tracePt t="33341" x="6129338" y="1939925"/>
          <p14:tracePt t="33348" x="6129338" y="1914525"/>
          <p14:tracePt t="33355" x="6103938" y="1889125"/>
          <p14:tracePt t="33362" x="6078538" y="1865313"/>
          <p14:tracePt t="33369" x="6042025" y="1814513"/>
          <p14:tracePt t="33378" x="6003925" y="1789113"/>
          <p14:tracePt t="33383" x="5978525" y="1765300"/>
          <p14:tracePt t="33390" x="5967413" y="1752600"/>
          <p14:tracePt t="33397" x="5954713" y="1739900"/>
          <p14:tracePt t="33404" x="5916613" y="1739900"/>
          <p14:tracePt t="33412" x="5903913" y="1727200"/>
          <p14:tracePt t="33419" x="5878513" y="1714500"/>
          <p14:tracePt t="33426" x="5867400" y="1714500"/>
          <p14:tracePt t="33434" x="5842000" y="1714500"/>
          <p14:tracePt t="33441" x="5829300" y="1714500"/>
          <p14:tracePt t="33448" x="5803900" y="1714500"/>
          <p14:tracePt t="33455" x="5778500" y="1714500"/>
          <p14:tracePt t="33462" x="5767388" y="1727200"/>
          <p14:tracePt t="33469" x="5741988" y="1739900"/>
          <p14:tracePt t="33477" x="5716588" y="1765300"/>
          <p14:tracePt t="33483" x="5665788" y="1776413"/>
          <p14:tracePt t="33490" x="5641975" y="1801813"/>
          <p14:tracePt t="33497" x="5616575" y="1839913"/>
          <p14:tracePt t="33504" x="5565775" y="1876425"/>
          <p14:tracePt t="33510" x="5541963" y="1939925"/>
          <p14:tracePt t="33518" x="5516563" y="1978025"/>
          <p14:tracePt t="33525" x="5478463" y="2027238"/>
          <p14:tracePt t="33533" x="5465763" y="2052638"/>
          <p14:tracePt t="33540" x="5454650" y="2078038"/>
          <p14:tracePt t="33547" x="5454650" y="2101850"/>
          <p14:tracePt t="33554" x="5441950" y="2101850"/>
          <p14:tracePt t="33568" x="5441950" y="2114550"/>
          <p14:tracePt t="33582" x="5441950" y="2127250"/>
          <p14:tracePt t="33603" x="5441950" y="2152650"/>
          <p14:tracePt t="33611" x="5454650" y="2165350"/>
          <p14:tracePt t="33617" x="5478463" y="2190750"/>
          <p14:tracePt t="33624" x="5503863" y="2201863"/>
          <p14:tracePt t="33632" x="5541963" y="2227263"/>
          <p14:tracePt t="33639" x="5603875" y="2239963"/>
          <p14:tracePt t="33646" x="5641975" y="2252663"/>
          <p14:tracePt t="33653" x="5691188" y="2278063"/>
          <p14:tracePt t="33661" x="5754688" y="2278063"/>
          <p14:tracePt t="33667" x="5791200" y="2278063"/>
          <p14:tracePt t="33674" x="5842000" y="2278063"/>
          <p14:tracePt t="33682" x="5867400" y="2278063"/>
          <p14:tracePt t="33689" x="5891213" y="2278063"/>
          <p14:tracePt t="33695" x="5916613" y="2278063"/>
          <p14:tracePt t="33702" x="5929313" y="2278063"/>
          <p14:tracePt t="33710" x="5954713" y="2278063"/>
          <p14:tracePt t="33732" x="5967413" y="2265363"/>
          <p14:tracePt t="33746" x="5967413" y="2252663"/>
          <p14:tracePt t="33761" x="5978525" y="2252663"/>
          <p14:tracePt t="33774" x="5978525" y="2239963"/>
          <p14:tracePt t="33788" x="5978525" y="2227263"/>
          <p14:tracePt t="33795" x="5991225" y="2227263"/>
          <p14:tracePt t="33809" x="6003925" y="2227263"/>
          <p14:tracePt t="33816" x="6003925" y="2214563"/>
          <p14:tracePt t="33831" x="6003925" y="2201863"/>
          <p14:tracePt t="34136" x="5991225" y="2201863"/>
          <p14:tracePt t="34143" x="5991225" y="2214563"/>
          <p14:tracePt t="34157" x="5978525" y="2227263"/>
          <p14:tracePt t="34171" x="5978525" y="2239963"/>
          <p14:tracePt t="34179" x="5967413" y="2239963"/>
          <p14:tracePt t="34186" x="5967413" y="2252663"/>
          <p14:tracePt t="34192" x="5954713" y="2265363"/>
          <p14:tracePt t="34206" x="5954713" y="2290763"/>
          <p14:tracePt t="34213" x="5954713" y="2303463"/>
          <p14:tracePt t="34220" x="5954713" y="2327275"/>
          <p14:tracePt t="34227" x="5954713" y="2352675"/>
          <p14:tracePt t="34235" x="5954713" y="2365375"/>
          <p14:tracePt t="34243" x="5954713" y="2390775"/>
          <p14:tracePt t="34249" x="5954713" y="2403475"/>
          <p14:tracePt t="34256" x="5954713" y="2414588"/>
          <p14:tracePt t="34263" x="5954713" y="2427288"/>
          <p14:tracePt t="34270" x="5954713" y="2439988"/>
          <p14:tracePt t="34285" x="5954713" y="2452688"/>
          <p14:tracePt t="34291" x="5954713" y="2465388"/>
          <p14:tracePt t="34306" x="5954713" y="2478088"/>
          <p14:tracePt t="34327" x="5954713" y="2490788"/>
          <p14:tracePt t="34363" x="5954713" y="2503488"/>
          <p14:tracePt t="34611" x="5942013" y="2503488"/>
          <p14:tracePt t="34625" x="5929313" y="2490788"/>
          <p14:tracePt t="34660" x="5916613" y="2478088"/>
          <p14:tracePt t="34789" x="5916613" y="2465388"/>
          <p14:tracePt t="35214" x="5916613" y="2490788"/>
          <p14:tracePt t="35221" x="5929313" y="2516188"/>
          <p14:tracePt t="35228" x="5954713" y="2552700"/>
          <p14:tracePt t="35236" x="5967413" y="2578100"/>
          <p14:tracePt t="35243" x="5991225" y="2616200"/>
          <p14:tracePt t="35250" x="6003925" y="2652713"/>
          <p14:tracePt t="35257" x="6016625" y="2678113"/>
          <p14:tracePt t="35264" x="6016625" y="2690813"/>
          <p14:tracePt t="35271" x="6016625" y="2703513"/>
          <p14:tracePt t="35285" x="6016625" y="2716213"/>
          <p14:tracePt t="35306" x="6016625" y="2728913"/>
          <p14:tracePt t="35313" x="6029325" y="2740025"/>
          <p14:tracePt t="35327" x="6029325" y="2752725"/>
          <p14:tracePt t="35343" x="6029325" y="2765425"/>
          <p14:tracePt t="35349" x="6042025" y="2765425"/>
          <p14:tracePt t="35356" x="6042025" y="2778125"/>
          <p14:tracePt t="35363" x="6042025" y="2790825"/>
          <p14:tracePt t="35370" x="6042025" y="2803525"/>
          <p14:tracePt t="35385" x="6054725" y="2816225"/>
          <p14:tracePt t="35392" x="6054725" y="2828925"/>
          <p14:tracePt t="35399" x="6067425" y="2840038"/>
          <p14:tracePt t="35412" x="6067425" y="2852738"/>
          <p14:tracePt t="35427" x="6067425" y="2865438"/>
          <p14:tracePt t="35434" x="6067425" y="2878138"/>
          <p14:tracePt t="35443" x="6078538" y="2878138"/>
          <p14:tracePt t="35448" x="6078538" y="2890838"/>
          <p14:tracePt t="35456" x="6078538" y="2903538"/>
          <p14:tracePt t="35463" x="6078538" y="2916238"/>
          <p14:tracePt t="35470" x="6091238" y="2928938"/>
          <p14:tracePt t="35477" x="6116638" y="2965450"/>
          <p14:tracePt t="35484" x="6129338" y="3003550"/>
          <p14:tracePt t="35491" x="6154738" y="3054350"/>
          <p14:tracePt t="35498" x="6167438" y="3078163"/>
          <p14:tracePt t="35505" x="6180138" y="3103563"/>
          <p14:tracePt t="35512" x="6191250" y="3116263"/>
          <p14:tracePt t="35519" x="6191250" y="3128963"/>
          <p14:tracePt t="35533" x="6191250" y="3141663"/>
          <p14:tracePt t="35541" x="6203950" y="3154363"/>
          <p14:tracePt t="35555" x="6203950" y="3165475"/>
          <p14:tracePt t="35562" x="6216650" y="3178175"/>
          <p14:tracePt t="35569" x="6229350" y="3178175"/>
          <p14:tracePt t="35577" x="6229350" y="3190875"/>
          <p14:tracePt t="35583" x="6242050" y="3203575"/>
          <p14:tracePt t="35590" x="6242050" y="3216275"/>
          <p14:tracePt t="35598" x="6254750" y="3216275"/>
          <p14:tracePt t="35604" x="6254750" y="3228975"/>
          <p14:tracePt t="35611" x="6254750" y="3241675"/>
          <p14:tracePt t="35626" x="6254750" y="3254375"/>
          <p14:tracePt t="35632" x="6267450" y="3254375"/>
          <p14:tracePt t="35640" x="6267450" y="3267075"/>
          <p14:tracePt t="35655" x="6280150" y="3267075"/>
          <p14:tracePt t="35662" x="6280150" y="3278188"/>
          <p14:tracePt t="35676" x="6280150" y="3290888"/>
          <p14:tracePt t="35710" x="6280150" y="3303588"/>
          <p14:tracePt t="35747" x="6291263" y="3303588"/>
          <p14:tracePt t="35754" x="6291263" y="3316288"/>
          <p14:tracePt t="35768" x="6291263" y="3328988"/>
          <p14:tracePt t="35775" x="6291263" y="3341688"/>
          <p14:tracePt t="35782" x="6303963" y="3341688"/>
          <p14:tracePt t="35796" x="6303963" y="3354388"/>
          <p14:tracePt t="35810" x="6303963" y="3367088"/>
          <p14:tracePt t="35817" x="6316663" y="3367088"/>
          <p14:tracePt t="35831" x="6329363" y="3367088"/>
          <p14:tracePt t="35846" x="6329363" y="3378200"/>
          <p14:tracePt t="35924" x="6316663" y="3367088"/>
          <p14:tracePt t="35931" x="6316663" y="3354388"/>
          <p14:tracePt t="35939" x="6291263" y="3328988"/>
          <p14:tracePt t="35945" x="6291263" y="3303588"/>
          <p14:tracePt t="35952" x="6280150" y="3267075"/>
          <p14:tracePt t="35960" x="6254750" y="3228975"/>
          <p14:tracePt t="35967" x="6242050" y="3190875"/>
          <p14:tracePt t="35974" x="6216650" y="3128963"/>
          <p14:tracePt t="35981" x="6191250" y="3078163"/>
          <p14:tracePt t="35988" x="6167438" y="3041650"/>
          <p14:tracePt t="35995" x="6154738" y="2978150"/>
          <p14:tracePt t="36001" x="6142038" y="2941638"/>
          <p14:tracePt t="36009" x="6116638" y="2903538"/>
          <p14:tracePt t="36016" x="6103938" y="2865438"/>
          <p14:tracePt t="36023" x="6091238" y="2840038"/>
          <p14:tracePt t="36030" x="6078538" y="2816225"/>
          <p14:tracePt t="36038" x="6067425" y="2790825"/>
          <p14:tracePt t="36045" x="6054725" y="2765425"/>
          <p14:tracePt t="36052" x="6042025" y="2728913"/>
          <p14:tracePt t="36060" x="6029325" y="2716213"/>
          <p14:tracePt t="36066" x="6029325" y="2703513"/>
          <p14:tracePt t="36073" x="6029325" y="2690813"/>
          <p14:tracePt t="36080" x="6029325" y="2678113"/>
          <p14:tracePt t="36087" x="6016625" y="2678113"/>
          <p14:tracePt t="36101" x="6016625" y="2665413"/>
          <p14:tracePt t="36116" x="6016625" y="2652713"/>
          <p14:tracePt t="36122" x="6003925" y="2627313"/>
          <p14:tracePt t="36129" x="6003925" y="2616200"/>
          <p14:tracePt t="36137" x="6003925" y="2590800"/>
          <p14:tracePt t="36144" x="6003925" y="2565400"/>
          <p14:tracePt t="36151" x="6003925" y="2540000"/>
          <p14:tracePt t="36160" x="6003925" y="2516188"/>
          <p14:tracePt t="36165" x="6003925" y="2490788"/>
          <p14:tracePt t="36172" x="6003925" y="2465388"/>
          <p14:tracePt t="36179" x="6003925" y="2452688"/>
          <p14:tracePt t="36187" x="6003925" y="2439988"/>
          <p14:tracePt t="36193" x="6016625" y="2427288"/>
          <p14:tracePt t="36215" x="6016625" y="2414588"/>
          <p14:tracePt t="36236" x="6029325" y="2414588"/>
          <p14:tracePt t="36243" x="6029325" y="2403475"/>
          <p14:tracePt t="36258" x="6029325" y="2390775"/>
          <p14:tracePt t="36272" x="6042025" y="2378075"/>
          <p14:tracePt t="36300" x="6054725" y="2365375"/>
          <p14:tracePt t="36328" x="6054725" y="2352675"/>
          <p14:tracePt t="36335" x="6067425" y="2352675"/>
          <p14:tracePt t="36350" x="6078538" y="2339975"/>
          <p14:tracePt t="36357" x="6078538" y="2327275"/>
          <p14:tracePt t="36364" x="6091238" y="2327275"/>
          <p14:tracePt t="36371" x="6091238" y="2314575"/>
          <p14:tracePt t="36385" x="6103938" y="2314575"/>
          <p14:tracePt t="36393" x="6103938" y="2303463"/>
          <p14:tracePt t="36406" x="6116638" y="2290763"/>
          <p14:tracePt t="36413" x="6116638" y="2278063"/>
          <p14:tracePt t="36427" x="6129338" y="2278063"/>
          <p14:tracePt t="36449" x="6129338" y="2265363"/>
          <p14:tracePt t="36506" x="6129338" y="2252663"/>
          <p14:tracePt t="36790" x="6116638" y="2252663"/>
          <p14:tracePt t="36825" x="6103938" y="2265363"/>
          <p14:tracePt t="36847" x="6091238" y="2265363"/>
          <p14:tracePt t="36854" x="6091238" y="2278063"/>
          <p14:tracePt t="36861" x="6091238" y="2290763"/>
          <p14:tracePt t="36876" x="6067425" y="2303463"/>
          <p14:tracePt t="36889" x="6054725" y="2303463"/>
          <p14:tracePt t="36896" x="6054725" y="2314575"/>
          <p14:tracePt t="36910" x="6054725" y="2327275"/>
          <p14:tracePt t="36917" x="6042025" y="2339975"/>
          <p14:tracePt t="36946" x="6029325" y="2339975"/>
          <p14:tracePt t="36953" x="6029325" y="2352675"/>
          <p14:tracePt t="36989" x="6029325" y="2365375"/>
          <p14:tracePt t="37023" x="6029325" y="2378075"/>
          <p14:tracePt t="37030" x="6029325" y="2390775"/>
          <p14:tracePt t="37045" x="6029325" y="2403475"/>
          <p14:tracePt t="37067" x="6029325" y="2414588"/>
          <p14:tracePt t="37109" x="6029325" y="2427288"/>
          <p14:tracePt t="37520" x="6029325" y="2439988"/>
          <p14:tracePt t="37776" x="6029325" y="2427288"/>
          <p14:tracePt t="37790" x="6029325" y="2414588"/>
          <p14:tracePt t="37818" x="6029325" y="2403475"/>
          <p14:tracePt t="37832" x="6029325" y="2390775"/>
          <p14:tracePt t="37839" x="6029325" y="2378075"/>
          <p14:tracePt t="37868" x="6029325" y="2365375"/>
          <p14:tracePt t="38174" x="6029325" y="2378075"/>
          <p14:tracePt t="38180" x="6029325" y="2390775"/>
          <p14:tracePt t="38195" x="6042025" y="2403475"/>
          <p14:tracePt t="38201" x="6042025" y="2414588"/>
          <p14:tracePt t="38210" x="6042025" y="2427288"/>
          <p14:tracePt t="38216" x="6042025" y="2452688"/>
          <p14:tracePt t="38223" x="6054725" y="2452688"/>
          <p14:tracePt t="38229" x="6054725" y="2465388"/>
          <p14:tracePt t="38237" x="6054725" y="2478088"/>
          <p14:tracePt t="38245" x="6067425" y="2478088"/>
          <p14:tracePt t="38252" x="6067425" y="2490788"/>
          <p14:tracePt t="38259" x="6067425" y="2503488"/>
          <p14:tracePt t="38266" x="6067425" y="2516188"/>
          <p14:tracePt t="38287" x="6067425" y="2527300"/>
          <p14:tracePt t="38301" x="6078538" y="2540000"/>
          <p14:tracePt t="38309" x="6078538" y="2552700"/>
          <p14:tracePt t="38329" x="6078538" y="2565400"/>
          <p14:tracePt t="38343" x="6078538" y="2578100"/>
          <p14:tracePt t="38351" x="6078538" y="2590800"/>
          <p14:tracePt t="38358" x="6091238" y="2603500"/>
          <p14:tracePt t="38372" x="6091238" y="2616200"/>
          <p14:tracePt t="38379" x="6091238" y="2640013"/>
          <p14:tracePt t="38393" x="6103938" y="2665413"/>
          <p14:tracePt t="38400" x="6129338" y="2716213"/>
          <p14:tracePt t="38407" x="6142038" y="2778125"/>
          <p14:tracePt t="38414" x="6154738" y="2840038"/>
          <p14:tracePt t="38421" x="6180138" y="2878138"/>
          <p14:tracePt t="38428" x="6203950" y="2928938"/>
          <p14:tracePt t="38436" x="6216650" y="2978150"/>
          <p14:tracePt t="38443" x="6229350" y="3016250"/>
          <p14:tracePt t="38450" x="6254750" y="3041650"/>
          <p14:tracePt t="38457" x="6267450" y="3078163"/>
          <p14:tracePt t="38464" x="6291263" y="3128963"/>
          <p14:tracePt t="38471" x="6316663" y="3178175"/>
          <p14:tracePt t="38478" x="6342063" y="3228975"/>
          <p14:tracePt t="39290" x="6329363" y="3228975"/>
          <p14:tracePt t="39297" x="6280150" y="3228975"/>
          <p14:tracePt t="39305" x="6254750" y="3216275"/>
          <p14:tracePt t="39311" x="6229350" y="3203575"/>
          <p14:tracePt t="39318" x="6216650" y="3203575"/>
          <p14:tracePt t="39326" x="6203950" y="3203575"/>
          <p14:tracePt t="39332" x="6191250" y="3203575"/>
          <p14:tracePt t="39346" x="6180138" y="3203575"/>
          <p14:tracePt t="39369" x="6167438" y="3203575"/>
          <p14:tracePt t="39404" x="6154738" y="3203575"/>
          <p14:tracePt t="39454" x="6142038" y="3203575"/>
          <p14:tracePt t="39482" x="6129338" y="3203575"/>
          <p14:tracePt t="39517" x="6116638" y="3203575"/>
          <p14:tracePt t="39602" x="6103938" y="3203575"/>
          <p14:tracePt t="39617" x="6091238" y="3203575"/>
          <p14:tracePt t="39637" x="6078538" y="3203575"/>
          <p14:tracePt t="39659" x="6067425" y="3203575"/>
          <p14:tracePt t="39674" x="6054725" y="3203575"/>
          <p14:tracePt t="39680" x="6042025" y="3203575"/>
          <p14:tracePt t="39702" x="6029325" y="3203575"/>
          <p14:tracePt t="39730" x="6016625" y="3203575"/>
          <p14:tracePt t="40163" x="6029325" y="3203575"/>
          <p14:tracePt t="40184" x="6042025" y="3203575"/>
          <p14:tracePt t="40199" x="6054725" y="3190875"/>
          <p14:tracePt t="40212" x="6067425" y="3190875"/>
          <p14:tracePt t="40226" x="6078538" y="3178175"/>
          <p14:tracePt t="40233" x="6091238" y="3178175"/>
          <p14:tracePt t="40241" x="6103938" y="3165475"/>
          <p14:tracePt t="40248" x="6129338" y="3165475"/>
          <p14:tracePt t="40256" x="6154738" y="3154363"/>
          <p14:tracePt t="40263" x="6167438" y="3141663"/>
          <p14:tracePt t="40269" x="6180138" y="3141663"/>
          <p14:tracePt t="40276" x="6191250" y="3141663"/>
          <p14:tracePt t="40292" x="6203950" y="3128963"/>
          <p14:tracePt t="40305" x="6216650" y="3128963"/>
          <p14:tracePt t="40319" x="6216650" y="3116263"/>
          <p14:tracePt t="40326" x="6229350" y="3116263"/>
          <p14:tracePt t="40333" x="6242050" y="3116263"/>
          <p14:tracePt t="40340" x="6242050" y="3103563"/>
          <p14:tracePt t="40347" x="6254750" y="3103563"/>
          <p14:tracePt t="40355" x="6267450" y="3090863"/>
          <p14:tracePt t="40362" x="6280150" y="3090863"/>
          <p14:tracePt t="40369" x="6291263" y="3090863"/>
          <p14:tracePt t="40376" x="6303963" y="3090863"/>
          <p14:tracePt t="40390" x="6316663" y="3078163"/>
          <p14:tracePt t="40404" x="6329363" y="3078163"/>
          <p14:tracePt t="40432" x="6342063" y="3078163"/>
          <p14:tracePt t="40454" x="6354763" y="3078163"/>
          <p14:tracePt t="40751" x="6342063" y="3078163"/>
          <p14:tracePt t="40766" x="6329363" y="3078163"/>
          <p14:tracePt t="40780" x="6316663" y="3090863"/>
          <p14:tracePt t="40794" x="6303963" y="3090863"/>
          <p14:tracePt t="40801" x="6291263" y="3090863"/>
          <p14:tracePt t="40808" x="6291263" y="3103563"/>
          <p14:tracePt t="40822" x="6280150" y="3103563"/>
          <p14:tracePt t="40836" x="6267450" y="3103563"/>
          <p14:tracePt t="40843" x="6254750" y="3116263"/>
          <p14:tracePt t="40850" x="6242050" y="3116263"/>
          <p14:tracePt t="40866" x="6229350" y="3128963"/>
          <p14:tracePt t="40891" x="6216650" y="3128963"/>
          <p14:tracePt t="40894" x="6216650" y="3141663"/>
          <p14:tracePt t="40908" x="6203950" y="3141663"/>
          <p14:tracePt t="40922" x="6191250" y="3141663"/>
          <p14:tracePt t="40993" x="6180138" y="3141663"/>
          <p14:tracePt t="41008" x="6180138" y="3154363"/>
          <p14:tracePt t="41021" x="6154738" y="3154363"/>
          <p14:tracePt t="41028" x="6154738" y="3165475"/>
          <p14:tracePt t="41035" x="6142038" y="3178175"/>
          <p14:tracePt t="41042" x="6116638" y="3178175"/>
          <p14:tracePt t="41058" x="6103938" y="3190875"/>
          <p14:tracePt t="41064" x="6091238" y="3190875"/>
          <p14:tracePt t="41078" x="6078538" y="3190875"/>
          <p14:tracePt t="41085" x="6078538" y="3203575"/>
          <p14:tracePt t="41092" x="6067425" y="3203575"/>
          <p14:tracePt t="41127" x="6054725" y="3203575"/>
          <p14:tracePt t="41703" x="6067425" y="3216275"/>
          <p14:tracePt t="41723" x="6078538" y="3216275"/>
          <p14:tracePt t="41731" x="6091238" y="3216275"/>
          <p14:tracePt t="41738" x="6091238" y="3228975"/>
          <p14:tracePt t="41745" x="6103938" y="3228975"/>
          <p14:tracePt t="41760" x="6116638" y="3228975"/>
          <p14:tracePt t="41781" x="6129338" y="3228975"/>
          <p14:tracePt t="41788" x="6129338" y="3241675"/>
          <p14:tracePt t="41795" x="6142038" y="3241675"/>
          <p14:tracePt t="41823" x="6142038" y="3254375"/>
          <p14:tracePt t="41830" x="6154738" y="3254375"/>
          <p14:tracePt t="41873" x="6167438" y="3254375"/>
          <p14:tracePt t="41943" x="6167438" y="3241675"/>
          <p14:tracePt t="41972" x="6167438" y="3228975"/>
          <p14:tracePt t="41980" x="6167438" y="3190875"/>
          <p14:tracePt t="41986" x="6167438" y="3154363"/>
          <p14:tracePt t="41993" x="6167438" y="3116263"/>
          <p14:tracePt t="42001" x="6167438" y="3078163"/>
          <p14:tracePt t="42008" x="6167438" y="3041650"/>
          <p14:tracePt t="42015" x="6167438" y="2990850"/>
          <p14:tracePt t="42022" x="6167438" y="2965450"/>
          <p14:tracePt t="42028" x="6167438" y="2941638"/>
          <p14:tracePt t="42036" x="6180138" y="2916238"/>
          <p14:tracePt t="42042" x="6180138" y="2890838"/>
          <p14:tracePt t="42050" x="6180138" y="2878138"/>
          <p14:tracePt t="42058" x="6180138" y="2865438"/>
          <p14:tracePt t="42065" x="6180138" y="2840038"/>
          <p14:tracePt t="42071" x="6180138" y="2816225"/>
          <p14:tracePt t="42079" x="6180138" y="2778125"/>
          <p14:tracePt t="42086" x="6180138" y="2740025"/>
          <p14:tracePt t="42093" x="6180138" y="2716213"/>
          <p14:tracePt t="42100" x="6167438" y="2678113"/>
          <p14:tracePt t="42108" x="6167438" y="2640013"/>
          <p14:tracePt t="42114" x="6167438" y="2616200"/>
          <p14:tracePt t="42121" x="6154738" y="2603500"/>
          <p14:tracePt t="42128" x="6154738" y="2578100"/>
          <p14:tracePt t="42141" x="6154738" y="2565400"/>
          <p14:tracePt t="42171" x="6142038" y="2552700"/>
          <p14:tracePt t="42185" x="6142038" y="2540000"/>
          <p14:tracePt t="42213" x="6142038" y="2527300"/>
          <p14:tracePt t="42497" x="6142038" y="2552700"/>
          <p14:tracePt t="42504" x="6142038" y="2603500"/>
          <p14:tracePt t="42511" x="6154738" y="2678113"/>
          <p14:tracePt t="42518" x="6167438" y="2740025"/>
          <p14:tracePt t="42525" x="6167438" y="2828925"/>
          <p14:tracePt t="42533" x="6167438" y="2890838"/>
          <p14:tracePt t="42539" x="6167438" y="2965450"/>
          <p14:tracePt t="42547" x="6167438" y="3016250"/>
          <p14:tracePt t="42554" x="6167438" y="3041650"/>
          <p14:tracePt t="42561" x="6154738" y="3078163"/>
          <p14:tracePt t="42569" x="6154738" y="3103563"/>
          <p14:tracePt t="42575" x="6154738" y="3116263"/>
          <p14:tracePt t="42582" x="6142038" y="3128963"/>
          <p14:tracePt t="42590" x="6142038" y="3141663"/>
          <p14:tracePt t="42624" x="6142038" y="3154363"/>
          <p14:tracePt t="42646" x="6142038" y="3165475"/>
          <p14:tracePt t="42682" x="6142038" y="3178175"/>
          <p14:tracePt t="43618" x="6216650" y="3228975"/>
          <p14:tracePt t="43624" x="6316663" y="3303588"/>
          <p14:tracePt t="43631" x="6429375" y="3378200"/>
          <p14:tracePt t="43638" x="6567488" y="3454400"/>
          <p14:tracePt t="43645" x="6704013" y="3529013"/>
          <p14:tracePt t="43653" x="6816725" y="3567113"/>
          <p14:tracePt t="43660" x="6916738" y="3603625"/>
          <p14:tracePt t="43668" x="7016750" y="3629025"/>
          <p14:tracePt t="43674" x="7118350" y="3654425"/>
          <p14:tracePt t="43681" x="7242175" y="3667125"/>
          <p14:tracePt t="43689" x="7405688" y="3692525"/>
          <p14:tracePt t="43696" x="7554913" y="3703638"/>
          <p14:tracePt t="43703" x="7705725" y="3716338"/>
          <p14:tracePt t="43710" x="7843838" y="3729038"/>
          <p14:tracePt t="43717" x="7980363" y="3741738"/>
          <p14:tracePt t="43724" x="8131175" y="3741738"/>
          <p14:tracePt t="43731" x="8256588" y="3741738"/>
          <p14:tracePt t="43738" x="8393113" y="3754438"/>
          <p14:tracePt t="43745" x="8480425" y="3754438"/>
          <p14:tracePt t="43752" x="8543925" y="3754438"/>
          <p14:tracePt t="43759" x="8643938" y="3754438"/>
          <p14:tracePt t="43767" x="8769350" y="3754438"/>
          <p14:tracePt t="43774" x="8893175" y="3741738"/>
          <p14:tracePt t="43781" x="9018588" y="3741738"/>
          <p14:tracePt t="43788" x="9131300" y="3741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10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8.7|2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Ret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Ret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TM03457485[[fn=Rete]]</Template>
  <TotalTime>2060</TotalTime>
  <Words>1438</Words>
  <Application>Microsoft Office PowerPoint</Application>
  <PresentationFormat>Presentazione su schermo (4:3)</PresentationFormat>
  <Paragraphs>168</Paragraphs>
  <Slides>30</Slides>
  <Notes>9</Notes>
  <HiddenSlides>0</HiddenSlides>
  <MMClips>30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Century Gothic</vt:lpstr>
      <vt:lpstr>Rete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farippo</dc:creator>
  <cp:lastModifiedBy>Filippo Farina</cp:lastModifiedBy>
  <cp:revision>118</cp:revision>
  <dcterms:created xsi:type="dcterms:W3CDTF">2018-04-05T21:54:02Z</dcterms:created>
  <dcterms:modified xsi:type="dcterms:W3CDTF">2021-10-07T10:37:49Z</dcterms:modified>
</cp:coreProperties>
</file>